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503" r:id="rId2"/>
    <p:sldId id="504" r:id="rId3"/>
    <p:sldId id="509" r:id="rId4"/>
    <p:sldId id="560" r:id="rId5"/>
    <p:sldId id="561" r:id="rId6"/>
    <p:sldId id="574" r:id="rId7"/>
    <p:sldId id="577" r:id="rId8"/>
    <p:sldId id="562" r:id="rId9"/>
    <p:sldId id="563" r:id="rId10"/>
    <p:sldId id="564" r:id="rId11"/>
    <p:sldId id="581" r:id="rId12"/>
    <p:sldId id="566" r:id="rId13"/>
    <p:sldId id="567" r:id="rId14"/>
    <p:sldId id="568" r:id="rId15"/>
    <p:sldId id="569" r:id="rId16"/>
    <p:sldId id="570" r:id="rId17"/>
    <p:sldId id="571" r:id="rId18"/>
    <p:sldId id="572" r:id="rId19"/>
    <p:sldId id="573" r:id="rId20"/>
    <p:sldId id="575" r:id="rId21"/>
    <p:sldId id="576" r:id="rId22"/>
    <p:sldId id="580" r:id="rId23"/>
    <p:sldId id="412" r:id="rId24"/>
    <p:sldId id="3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Ku/9F5grBZkbbLQsa1gYg==" hashData="zlJ1QVKpe3rVlfvztQoET79w5h6alpOr9HICBFynrUSBrf9/mkYijES2St53nM5n/tQmJAeGIPASWxFaQUnVI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1"/>
    <a:srgbClr val="156B62"/>
    <a:srgbClr val="195993"/>
    <a:srgbClr val="253661"/>
    <a:srgbClr val="343433"/>
    <a:srgbClr val="248EC2"/>
    <a:srgbClr val="DA6E2D"/>
    <a:srgbClr val="0D3963"/>
    <a:srgbClr val="0D3263"/>
    <a:srgbClr val="103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7"/>
    <p:restoredTop sz="96360"/>
  </p:normalViewPr>
  <p:slideViewPr>
    <p:cSldViewPr snapToGrid="0" snapToObjects="1">
      <p:cViewPr>
        <p:scale>
          <a:sx n="120" d="100"/>
          <a:sy n="120" d="100"/>
        </p:scale>
        <p:origin x="768" y="16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Montgomery" userId="63815516-3902-4c89-b301-44e36d04fcdd" providerId="ADAL" clId="{5C0C8038-4897-844A-BC19-CB8D00BFFECD}"/>
    <pc:docChg chg="undo redo custSel addSld delSld modSld modMainMaster">
      <pc:chgData name="Bryan Montgomery" userId="63815516-3902-4c89-b301-44e36d04fcdd" providerId="ADAL" clId="{5C0C8038-4897-844A-BC19-CB8D00BFFECD}" dt="2023-05-10T18:27:26.095" v="302" actId="1076"/>
      <pc:docMkLst>
        <pc:docMk/>
      </pc:docMkLst>
      <pc:sldChg chg="addSp delSp modSp add del mod">
        <pc:chgData name="Bryan Montgomery" userId="63815516-3902-4c89-b301-44e36d04fcdd" providerId="ADAL" clId="{5C0C8038-4897-844A-BC19-CB8D00BFFECD}" dt="2023-05-10T18:26:17.564" v="294" actId="478"/>
        <pc:sldMkLst>
          <pc:docMk/>
          <pc:sldMk cId="2139395337" sldId="368"/>
        </pc:sldMkLst>
        <pc:spChg chg="add del">
          <ac:chgData name="Bryan Montgomery" userId="63815516-3902-4c89-b301-44e36d04fcdd" providerId="ADAL" clId="{5C0C8038-4897-844A-BC19-CB8D00BFFECD}" dt="2023-05-10T18:26:17.564" v="294" actId="478"/>
          <ac:spMkLst>
            <pc:docMk/>
            <pc:sldMk cId="2139395337" sldId="368"/>
            <ac:spMk id="11" creationId="{D1525857-3F02-0347-AAF5-8C4F3AD8E3E0}"/>
          </ac:spMkLst>
        </pc:spChg>
        <pc:picChg chg="add del mod">
          <ac:chgData name="Bryan Montgomery" userId="63815516-3902-4c89-b301-44e36d04fcdd" providerId="ADAL" clId="{5C0C8038-4897-844A-BC19-CB8D00BFFECD}" dt="2023-04-25T16:13:29.893" v="157" actId="478"/>
          <ac:picMkLst>
            <pc:docMk/>
            <pc:sldMk cId="2139395337" sldId="368"/>
            <ac:picMk id="3" creationId="{BF0A96FC-3F8F-7DBB-C67B-031C0C00CC4B}"/>
          </ac:picMkLst>
        </pc:picChg>
        <pc:picChg chg="add del mod">
          <ac:chgData name="Bryan Montgomery" userId="63815516-3902-4c89-b301-44e36d04fcdd" providerId="ADAL" clId="{5C0C8038-4897-844A-BC19-CB8D00BFFECD}" dt="2023-04-25T16:14:31.464" v="207" actId="478"/>
          <ac:picMkLst>
            <pc:docMk/>
            <pc:sldMk cId="2139395337" sldId="368"/>
            <ac:picMk id="4" creationId="{168859B7-2AA3-C229-EB3B-2E82D5ED08A8}"/>
          </ac:picMkLst>
        </pc:picChg>
        <pc:picChg chg="del">
          <ac:chgData name="Bryan Montgomery" userId="63815516-3902-4c89-b301-44e36d04fcdd" providerId="ADAL" clId="{5C0C8038-4897-844A-BC19-CB8D00BFFECD}" dt="2023-04-25T16:13:31.434" v="158" actId="478"/>
          <ac:picMkLst>
            <pc:docMk/>
            <pc:sldMk cId="2139395337" sldId="368"/>
            <ac:picMk id="6" creationId="{87C8A9F9-A410-334D-94F1-6CF1F6CD8097}"/>
          </ac:picMkLst>
        </pc:picChg>
        <pc:picChg chg="add del">
          <ac:chgData name="Bryan Montgomery" userId="63815516-3902-4c89-b301-44e36d04fcdd" providerId="ADAL" clId="{5C0C8038-4897-844A-BC19-CB8D00BFFECD}" dt="2023-05-10T18:26:00.858" v="290" actId="478"/>
          <ac:picMkLst>
            <pc:docMk/>
            <pc:sldMk cId="2139395337" sldId="368"/>
            <ac:picMk id="7" creationId="{C2406259-B462-F94A-8F1C-9260D23FD80A}"/>
          </ac:picMkLst>
        </pc:picChg>
        <pc:picChg chg="add del mod">
          <ac:chgData name="Bryan Montgomery" userId="63815516-3902-4c89-b301-44e36d04fcdd" providerId="ADAL" clId="{5C0C8038-4897-844A-BC19-CB8D00BFFECD}" dt="2023-04-25T16:14:29.844" v="206" actId="478"/>
          <ac:picMkLst>
            <pc:docMk/>
            <pc:sldMk cId="2139395337" sldId="368"/>
            <ac:picMk id="8" creationId="{C134863D-B95F-27DD-7E74-70D0F5A80C85}"/>
          </ac:picMkLst>
        </pc:picChg>
        <pc:picChg chg="add del mod">
          <ac:chgData name="Bryan Montgomery" userId="63815516-3902-4c89-b301-44e36d04fcdd" providerId="ADAL" clId="{5C0C8038-4897-844A-BC19-CB8D00BFFECD}" dt="2023-05-10T18:25:59.723" v="289" actId="478"/>
          <ac:picMkLst>
            <pc:docMk/>
            <pc:sldMk cId="2139395337" sldId="368"/>
            <ac:picMk id="9" creationId="{F824D1D7-BF71-E923-8CA4-E7E8407BFE13}"/>
          </ac:picMkLst>
        </pc:picChg>
      </pc:sldChg>
      <pc:sldChg chg="addSp delSp modSp mod">
        <pc:chgData name="Bryan Montgomery" userId="63815516-3902-4c89-b301-44e36d04fcdd" providerId="ADAL" clId="{5C0C8038-4897-844A-BC19-CB8D00BFFECD}" dt="2023-05-10T18:27:26.095" v="302" actId="1076"/>
        <pc:sldMkLst>
          <pc:docMk/>
          <pc:sldMk cId="2401240633" sldId="412"/>
        </pc:sldMkLst>
        <pc:spChg chg="mod">
          <ac:chgData name="Bryan Montgomery" userId="63815516-3902-4c89-b301-44e36d04fcdd" providerId="ADAL" clId="{5C0C8038-4897-844A-BC19-CB8D00BFFECD}" dt="2023-05-10T18:27:26.095" v="302" actId="1076"/>
          <ac:spMkLst>
            <pc:docMk/>
            <pc:sldMk cId="2401240633" sldId="412"/>
            <ac:spMk id="13" creationId="{1A2EE500-D147-354B-BFF0-BF356EFDF074}"/>
          </ac:spMkLst>
        </pc:spChg>
        <pc:spChg chg="mod">
          <ac:chgData name="Bryan Montgomery" userId="63815516-3902-4c89-b301-44e36d04fcdd" providerId="ADAL" clId="{5C0C8038-4897-844A-BC19-CB8D00BFFECD}" dt="2023-05-10T18:27:26.095" v="302" actId="1076"/>
          <ac:spMkLst>
            <pc:docMk/>
            <pc:sldMk cId="2401240633" sldId="412"/>
            <ac:spMk id="14" creationId="{1F7C4B9F-026D-034E-A2A3-3722F53D785A}"/>
          </ac:spMkLst>
        </pc:spChg>
        <pc:spChg chg="mod">
          <ac:chgData name="Bryan Montgomery" userId="63815516-3902-4c89-b301-44e36d04fcdd" providerId="ADAL" clId="{5C0C8038-4897-844A-BC19-CB8D00BFFECD}" dt="2023-05-10T18:27:26.095" v="302" actId="1076"/>
          <ac:spMkLst>
            <pc:docMk/>
            <pc:sldMk cId="2401240633" sldId="412"/>
            <ac:spMk id="15" creationId="{93ADF5B5-0A30-8E47-BCA5-680132698C1F}"/>
          </ac:spMkLst>
        </pc:spChg>
        <pc:spChg chg="mod">
          <ac:chgData name="Bryan Montgomery" userId="63815516-3902-4c89-b301-44e36d04fcdd" providerId="ADAL" clId="{5C0C8038-4897-844A-BC19-CB8D00BFFECD}" dt="2023-05-10T18:27:26.095" v="302" actId="1076"/>
          <ac:spMkLst>
            <pc:docMk/>
            <pc:sldMk cId="2401240633" sldId="412"/>
            <ac:spMk id="16" creationId="{61821FF3-B963-4940-AC33-29913A1244C5}"/>
          </ac:spMkLst>
        </pc:spChg>
        <pc:picChg chg="add del mod">
          <ac:chgData name="Bryan Montgomery" userId="63815516-3902-4c89-b301-44e36d04fcdd" providerId="ADAL" clId="{5C0C8038-4897-844A-BC19-CB8D00BFFECD}" dt="2023-04-25T16:15:42.812" v="222" actId="478"/>
          <ac:picMkLst>
            <pc:docMk/>
            <pc:sldMk cId="2401240633" sldId="412"/>
            <ac:picMk id="2" creationId="{92A35940-C99F-F2D3-E5EA-4D7E8CCCEACB}"/>
          </ac:picMkLst>
        </pc:picChg>
        <pc:picChg chg="add del mod">
          <ac:chgData name="Bryan Montgomery" userId="63815516-3902-4c89-b301-44e36d04fcdd" providerId="ADAL" clId="{5C0C8038-4897-844A-BC19-CB8D00BFFECD}" dt="2023-05-10T18:25:51.396" v="284" actId="478"/>
          <ac:picMkLst>
            <pc:docMk/>
            <pc:sldMk cId="2401240633" sldId="412"/>
            <ac:picMk id="3" creationId="{C4A5A7ED-75BF-75E7-E36F-F65024B90225}"/>
          </ac:picMkLst>
        </pc:picChg>
        <pc:picChg chg="del">
          <ac:chgData name="Bryan Montgomery" userId="63815516-3902-4c89-b301-44e36d04fcdd" providerId="ADAL" clId="{5C0C8038-4897-844A-BC19-CB8D00BFFECD}" dt="2023-05-10T18:25:49.089" v="283" actId="478"/>
          <ac:picMkLst>
            <pc:docMk/>
            <pc:sldMk cId="2401240633" sldId="412"/>
            <ac:picMk id="11" creationId="{B209DAEA-6FCC-BB44-A508-3DE9890C2389}"/>
          </ac:picMkLst>
        </pc:picChg>
        <pc:picChg chg="mod">
          <ac:chgData name="Bryan Montgomery" userId="63815516-3902-4c89-b301-44e36d04fcdd" providerId="ADAL" clId="{5C0C8038-4897-844A-BC19-CB8D00BFFECD}" dt="2023-05-10T18:27:26.095" v="302" actId="1076"/>
          <ac:picMkLst>
            <pc:docMk/>
            <pc:sldMk cId="2401240633" sldId="412"/>
            <ac:picMk id="12" creationId="{1EAA2819-BC65-954A-8E0F-530B25A968C2}"/>
          </ac:picMkLst>
        </pc:picChg>
        <pc:picChg chg="del">
          <ac:chgData name="Bryan Montgomery" userId="63815516-3902-4c89-b301-44e36d04fcdd" providerId="ADAL" clId="{5C0C8038-4897-844A-BC19-CB8D00BFFECD}" dt="2023-04-25T16:15:44.421" v="223" actId="478"/>
          <ac:picMkLst>
            <pc:docMk/>
            <pc:sldMk cId="2401240633" sldId="412"/>
            <ac:picMk id="17" creationId="{193D74F8-6F1B-9949-905B-84474AF02081}"/>
          </ac:picMkLst>
        </pc:picChg>
      </pc:sldChg>
      <pc:sldChg chg="addSp delSp modSp mod modNotesTx">
        <pc:chgData name="Bryan Montgomery" userId="63815516-3902-4c89-b301-44e36d04fcdd" providerId="ADAL" clId="{5C0C8038-4897-844A-BC19-CB8D00BFFECD}" dt="2023-05-10T18:22:59.556" v="241" actId="1076"/>
        <pc:sldMkLst>
          <pc:docMk/>
          <pc:sldMk cId="1344427720" sldId="503"/>
        </pc:sldMkLst>
        <pc:spChg chg="add del mod">
          <ac:chgData name="Bryan Montgomery" userId="63815516-3902-4c89-b301-44e36d04fcdd" providerId="ADAL" clId="{5C0C8038-4897-844A-BC19-CB8D00BFFECD}" dt="2023-05-10T18:22:50.006" v="239" actId="14100"/>
          <ac:spMkLst>
            <pc:docMk/>
            <pc:sldMk cId="1344427720" sldId="503"/>
            <ac:spMk id="2" creationId="{735539BC-FDBB-FE44-B731-77CC6A3B1F17}"/>
          </ac:spMkLst>
        </pc:spChg>
        <pc:spChg chg="mod">
          <ac:chgData name="Bryan Montgomery" userId="63815516-3902-4c89-b301-44e36d04fcdd" providerId="ADAL" clId="{5C0C8038-4897-844A-BC19-CB8D00BFFECD}" dt="2023-05-10T18:22:59.556" v="241" actId="1076"/>
          <ac:spMkLst>
            <pc:docMk/>
            <pc:sldMk cId="1344427720" sldId="503"/>
            <ac:spMk id="16" creationId="{3C3AC22D-F39F-7440-85B1-D2C560399528}"/>
          </ac:spMkLst>
        </pc:spChg>
        <pc:picChg chg="add del mod">
          <ac:chgData name="Bryan Montgomery" userId="63815516-3902-4c89-b301-44e36d04fcdd" providerId="ADAL" clId="{5C0C8038-4897-844A-BC19-CB8D00BFFECD}" dt="2023-05-10T18:21:56.828" v="225" actId="478"/>
          <ac:picMkLst>
            <pc:docMk/>
            <pc:sldMk cId="1344427720" sldId="503"/>
            <ac:picMk id="4" creationId="{756DB718-7AA7-1F11-D1DA-92FC4EE4D4AD}"/>
          </ac:picMkLst>
        </pc:picChg>
        <pc:picChg chg="mod modCrop">
          <ac:chgData name="Bryan Montgomery" userId="63815516-3902-4c89-b301-44e36d04fcdd" providerId="ADAL" clId="{5C0C8038-4897-844A-BC19-CB8D00BFFECD}" dt="2023-05-10T18:22:41.122" v="236" actId="18131"/>
          <ac:picMkLst>
            <pc:docMk/>
            <pc:sldMk cId="1344427720" sldId="503"/>
            <ac:picMk id="9" creationId="{5CB15E21-6830-3A4A-B7B3-7B6E1A145FCA}"/>
          </ac:picMkLst>
        </pc:picChg>
        <pc:picChg chg="del">
          <ac:chgData name="Bryan Montgomery" userId="63815516-3902-4c89-b301-44e36d04fcdd" providerId="ADAL" clId="{5C0C8038-4897-844A-BC19-CB8D00BFFECD}" dt="2023-05-10T18:22:00.713" v="226" actId="478"/>
          <ac:picMkLst>
            <pc:docMk/>
            <pc:sldMk cId="1344427720" sldId="503"/>
            <ac:picMk id="10" creationId="{B16E03AE-5D2C-FF43-B0A3-9EDCEB990338}"/>
          </ac:picMkLst>
        </pc:picChg>
        <pc:picChg chg="del">
          <ac:chgData name="Bryan Montgomery" userId="63815516-3902-4c89-b301-44e36d04fcdd" providerId="ADAL" clId="{5C0C8038-4897-844A-BC19-CB8D00BFFECD}" dt="2023-04-25T16:08:25.090" v="62" actId="478"/>
          <ac:picMkLst>
            <pc:docMk/>
            <pc:sldMk cId="1344427720" sldId="503"/>
            <ac:picMk id="23" creationId="{CEDE4B9A-AA1B-B54D-99B0-ECBCB0506882}"/>
          </ac:picMkLst>
        </pc:picChg>
      </pc:sldChg>
      <pc:sldChg chg="addSp delSp modSp mod">
        <pc:chgData name="Bryan Montgomery" userId="63815516-3902-4c89-b301-44e36d04fcdd" providerId="ADAL" clId="{5C0C8038-4897-844A-BC19-CB8D00BFFECD}" dt="2023-05-10T18:27:02.328" v="299" actId="14100"/>
        <pc:sldMkLst>
          <pc:docMk/>
          <pc:sldMk cId="175495024" sldId="504"/>
        </pc:sldMkLst>
        <pc:spChg chg="add del mod">
          <ac:chgData name="Bryan Montgomery" userId="63815516-3902-4c89-b301-44e36d04fcdd" providerId="ADAL" clId="{5C0C8038-4897-844A-BC19-CB8D00BFFECD}" dt="2023-05-10T18:26:47.436" v="296" actId="478"/>
          <ac:spMkLst>
            <pc:docMk/>
            <pc:sldMk cId="175495024" sldId="504"/>
            <ac:spMk id="2" creationId="{1CB94E0D-2A03-762D-100D-7A3B11637D97}"/>
          </ac:spMkLst>
        </pc:spChg>
        <pc:spChg chg="add mod">
          <ac:chgData name="Bryan Montgomery" userId="63815516-3902-4c89-b301-44e36d04fcdd" providerId="ADAL" clId="{5C0C8038-4897-844A-BC19-CB8D00BFFECD}" dt="2023-05-10T18:27:02.328" v="299" actId="14100"/>
          <ac:spMkLst>
            <pc:docMk/>
            <pc:sldMk cId="175495024" sldId="504"/>
            <ac:spMk id="3" creationId="{AD21D965-F611-0026-4294-88DE26DBAB55}"/>
          </ac:spMkLst>
        </pc:spChg>
      </pc:sldChg>
      <pc:sldChg chg="delSp mod">
        <pc:chgData name="Bryan Montgomery" userId="63815516-3902-4c89-b301-44e36d04fcdd" providerId="ADAL" clId="{5C0C8038-4897-844A-BC19-CB8D00BFFECD}" dt="2023-05-10T18:23:56.073" v="244" actId="478"/>
        <pc:sldMkLst>
          <pc:docMk/>
          <pc:sldMk cId="7449991" sldId="509"/>
        </pc:sldMkLst>
        <pc:picChg chg="del">
          <ac:chgData name="Bryan Montgomery" userId="63815516-3902-4c89-b301-44e36d04fcdd" providerId="ADAL" clId="{5C0C8038-4897-844A-BC19-CB8D00BFFECD}" dt="2023-05-10T18:23:56.073" v="244" actId="478"/>
          <ac:picMkLst>
            <pc:docMk/>
            <pc:sldMk cId="7449991" sldId="509"/>
            <ac:picMk id="6" creationId="{2B639DAE-4BC2-D141-AF9D-AF71F658530C}"/>
          </ac:picMkLst>
        </pc:picChg>
      </pc:sldChg>
      <pc:sldChg chg="delSp mod">
        <pc:chgData name="Bryan Montgomery" userId="63815516-3902-4c89-b301-44e36d04fcdd" providerId="ADAL" clId="{5C0C8038-4897-844A-BC19-CB8D00BFFECD}" dt="2023-05-10T18:23:58.342" v="245" actId="478"/>
        <pc:sldMkLst>
          <pc:docMk/>
          <pc:sldMk cId="2607067250" sldId="560"/>
        </pc:sldMkLst>
        <pc:picChg chg="del">
          <ac:chgData name="Bryan Montgomery" userId="63815516-3902-4c89-b301-44e36d04fcdd" providerId="ADAL" clId="{5C0C8038-4897-844A-BC19-CB8D00BFFECD}" dt="2023-05-10T18:23:58.342" v="245" actId="478"/>
          <ac:picMkLst>
            <pc:docMk/>
            <pc:sldMk cId="2607067250" sldId="560"/>
            <ac:picMk id="5" creationId="{CD72EBDF-1D10-304E-9490-9AD3FA40CC31}"/>
          </ac:picMkLst>
        </pc:picChg>
      </pc:sldChg>
      <pc:sldChg chg="delSp mod">
        <pc:chgData name="Bryan Montgomery" userId="63815516-3902-4c89-b301-44e36d04fcdd" providerId="ADAL" clId="{5C0C8038-4897-844A-BC19-CB8D00BFFECD}" dt="2023-05-10T18:24:02.232" v="246" actId="478"/>
        <pc:sldMkLst>
          <pc:docMk/>
          <pc:sldMk cId="2791076082" sldId="561"/>
        </pc:sldMkLst>
        <pc:picChg chg="del">
          <ac:chgData name="Bryan Montgomery" userId="63815516-3902-4c89-b301-44e36d04fcdd" providerId="ADAL" clId="{5C0C8038-4897-844A-BC19-CB8D00BFFECD}" dt="2023-05-10T18:24:02.232" v="246" actId="478"/>
          <ac:picMkLst>
            <pc:docMk/>
            <pc:sldMk cId="2791076082" sldId="561"/>
            <ac:picMk id="5" creationId="{58845BF1-CA37-524D-BCF6-6A6B6812DC2A}"/>
          </ac:picMkLst>
        </pc:picChg>
      </pc:sldChg>
      <pc:sldChg chg="delSp mod">
        <pc:chgData name="Bryan Montgomery" userId="63815516-3902-4c89-b301-44e36d04fcdd" providerId="ADAL" clId="{5C0C8038-4897-844A-BC19-CB8D00BFFECD}" dt="2023-05-10T18:24:11.697" v="249" actId="478"/>
        <pc:sldMkLst>
          <pc:docMk/>
          <pc:sldMk cId="1785628702" sldId="562"/>
        </pc:sldMkLst>
        <pc:picChg chg="del">
          <ac:chgData name="Bryan Montgomery" userId="63815516-3902-4c89-b301-44e36d04fcdd" providerId="ADAL" clId="{5C0C8038-4897-844A-BC19-CB8D00BFFECD}" dt="2023-05-10T18:24:11.697" v="249" actId="478"/>
          <ac:picMkLst>
            <pc:docMk/>
            <pc:sldMk cId="1785628702" sldId="562"/>
            <ac:picMk id="7" creationId="{3D3A28D7-CC95-B949-844D-BA3505560026}"/>
          </ac:picMkLst>
        </pc:picChg>
      </pc:sldChg>
      <pc:sldChg chg="delSp mod">
        <pc:chgData name="Bryan Montgomery" userId="63815516-3902-4c89-b301-44e36d04fcdd" providerId="ADAL" clId="{5C0C8038-4897-844A-BC19-CB8D00BFFECD}" dt="2023-05-10T18:24:14.031" v="250" actId="478"/>
        <pc:sldMkLst>
          <pc:docMk/>
          <pc:sldMk cId="1841106784" sldId="563"/>
        </pc:sldMkLst>
        <pc:picChg chg="del">
          <ac:chgData name="Bryan Montgomery" userId="63815516-3902-4c89-b301-44e36d04fcdd" providerId="ADAL" clId="{5C0C8038-4897-844A-BC19-CB8D00BFFECD}" dt="2023-05-10T18:24:14.031" v="250" actId="478"/>
          <ac:picMkLst>
            <pc:docMk/>
            <pc:sldMk cId="1841106784" sldId="563"/>
            <ac:picMk id="5" creationId="{B9E729A1-AFD3-134E-ADA8-96A248EEE9B3}"/>
          </ac:picMkLst>
        </pc:picChg>
      </pc:sldChg>
      <pc:sldChg chg="delSp mod">
        <pc:chgData name="Bryan Montgomery" userId="63815516-3902-4c89-b301-44e36d04fcdd" providerId="ADAL" clId="{5C0C8038-4897-844A-BC19-CB8D00BFFECD}" dt="2023-05-10T18:24:17.322" v="251" actId="478"/>
        <pc:sldMkLst>
          <pc:docMk/>
          <pc:sldMk cId="1701454469" sldId="564"/>
        </pc:sldMkLst>
        <pc:picChg chg="del">
          <ac:chgData name="Bryan Montgomery" userId="63815516-3902-4c89-b301-44e36d04fcdd" providerId="ADAL" clId="{5C0C8038-4897-844A-BC19-CB8D00BFFECD}" dt="2023-05-10T18:24:17.322" v="251" actId="478"/>
          <ac:picMkLst>
            <pc:docMk/>
            <pc:sldMk cId="1701454469" sldId="564"/>
            <ac:picMk id="5" creationId="{B9D1E5D9-3224-2843-BFC0-4EF0586649AA}"/>
          </ac:picMkLst>
        </pc:picChg>
      </pc:sldChg>
      <pc:sldChg chg="delSp mod">
        <pc:chgData name="Bryan Montgomery" userId="63815516-3902-4c89-b301-44e36d04fcdd" providerId="ADAL" clId="{5C0C8038-4897-844A-BC19-CB8D00BFFECD}" dt="2023-05-10T18:25:16.700" v="267" actId="478"/>
        <pc:sldMkLst>
          <pc:docMk/>
          <pc:sldMk cId="835083344" sldId="566"/>
        </pc:sldMkLst>
        <pc:picChg chg="del">
          <ac:chgData name="Bryan Montgomery" userId="63815516-3902-4c89-b301-44e36d04fcdd" providerId="ADAL" clId="{5C0C8038-4897-844A-BC19-CB8D00BFFECD}" dt="2023-05-10T18:25:16.700" v="267" actId="478"/>
          <ac:picMkLst>
            <pc:docMk/>
            <pc:sldMk cId="835083344" sldId="566"/>
            <ac:picMk id="5" creationId="{B9BBB335-F8B8-6645-9786-46802CE054C7}"/>
          </ac:picMkLst>
        </pc:picChg>
      </pc:sldChg>
      <pc:sldChg chg="delSp mod">
        <pc:chgData name="Bryan Montgomery" userId="63815516-3902-4c89-b301-44e36d04fcdd" providerId="ADAL" clId="{5C0C8038-4897-844A-BC19-CB8D00BFFECD}" dt="2023-05-10T18:25:20.652" v="268" actId="478"/>
        <pc:sldMkLst>
          <pc:docMk/>
          <pc:sldMk cId="3761549127" sldId="567"/>
        </pc:sldMkLst>
        <pc:picChg chg="del">
          <ac:chgData name="Bryan Montgomery" userId="63815516-3902-4c89-b301-44e36d04fcdd" providerId="ADAL" clId="{5C0C8038-4897-844A-BC19-CB8D00BFFECD}" dt="2023-05-10T18:25:20.652" v="268" actId="478"/>
          <ac:picMkLst>
            <pc:docMk/>
            <pc:sldMk cId="3761549127" sldId="567"/>
            <ac:picMk id="6" creationId="{C76B306A-D014-5143-9E72-B466C85A8FC4}"/>
          </ac:picMkLst>
        </pc:picChg>
      </pc:sldChg>
      <pc:sldChg chg="delSp mod">
        <pc:chgData name="Bryan Montgomery" userId="63815516-3902-4c89-b301-44e36d04fcdd" providerId="ADAL" clId="{5C0C8038-4897-844A-BC19-CB8D00BFFECD}" dt="2023-05-10T18:25:23.479" v="269" actId="478"/>
        <pc:sldMkLst>
          <pc:docMk/>
          <pc:sldMk cId="1401741813" sldId="568"/>
        </pc:sldMkLst>
        <pc:picChg chg="del">
          <ac:chgData name="Bryan Montgomery" userId="63815516-3902-4c89-b301-44e36d04fcdd" providerId="ADAL" clId="{5C0C8038-4897-844A-BC19-CB8D00BFFECD}" dt="2023-05-10T18:25:23.479" v="269" actId="478"/>
          <ac:picMkLst>
            <pc:docMk/>
            <pc:sldMk cId="1401741813" sldId="568"/>
            <ac:picMk id="5" creationId="{2F21E33C-3204-6C43-9745-3CE12FE0C8E1}"/>
          </ac:picMkLst>
        </pc:picChg>
      </pc:sldChg>
      <pc:sldChg chg="addSp delSp modSp mod">
        <pc:chgData name="Bryan Montgomery" userId="63815516-3902-4c89-b301-44e36d04fcdd" providerId="ADAL" clId="{5C0C8038-4897-844A-BC19-CB8D00BFFECD}" dt="2023-05-10T18:25:32.708" v="276" actId="14100"/>
        <pc:sldMkLst>
          <pc:docMk/>
          <pc:sldMk cId="77012955" sldId="569"/>
        </pc:sldMkLst>
        <pc:picChg chg="add del mod">
          <ac:chgData name="Bryan Montgomery" userId="63815516-3902-4c89-b301-44e36d04fcdd" providerId="ADAL" clId="{5C0C8038-4897-844A-BC19-CB8D00BFFECD}" dt="2023-05-10T18:25:32.708" v="276" actId="14100"/>
          <ac:picMkLst>
            <pc:docMk/>
            <pc:sldMk cId="77012955" sldId="569"/>
            <ac:picMk id="3" creationId="{110538AA-CC87-3816-55C8-437421AF40D1}"/>
          </ac:picMkLst>
        </pc:picChg>
        <pc:picChg chg="del">
          <ac:chgData name="Bryan Montgomery" userId="63815516-3902-4c89-b301-44e36d04fcdd" providerId="ADAL" clId="{5C0C8038-4897-844A-BC19-CB8D00BFFECD}" dt="2023-05-10T18:25:25.621" v="270" actId="478"/>
          <ac:picMkLst>
            <pc:docMk/>
            <pc:sldMk cId="77012955" sldId="569"/>
            <ac:picMk id="5" creationId="{0602DD29-9A8D-5649-8591-FDCAF808A778}"/>
          </ac:picMkLst>
        </pc:picChg>
      </pc:sldChg>
      <pc:sldChg chg="delSp mod">
        <pc:chgData name="Bryan Montgomery" userId="63815516-3902-4c89-b301-44e36d04fcdd" providerId="ADAL" clId="{5C0C8038-4897-844A-BC19-CB8D00BFFECD}" dt="2023-05-10T18:25:37.589" v="277" actId="478"/>
        <pc:sldMkLst>
          <pc:docMk/>
          <pc:sldMk cId="76458807" sldId="570"/>
        </pc:sldMkLst>
        <pc:picChg chg="del">
          <ac:chgData name="Bryan Montgomery" userId="63815516-3902-4c89-b301-44e36d04fcdd" providerId="ADAL" clId="{5C0C8038-4897-844A-BC19-CB8D00BFFECD}" dt="2023-05-10T18:25:37.589" v="277" actId="478"/>
          <ac:picMkLst>
            <pc:docMk/>
            <pc:sldMk cId="76458807" sldId="570"/>
            <ac:picMk id="5" creationId="{85791958-A8FC-AC49-B7E8-FFBB0B3C3004}"/>
          </ac:picMkLst>
        </pc:picChg>
      </pc:sldChg>
      <pc:sldChg chg="delSp mod">
        <pc:chgData name="Bryan Montgomery" userId="63815516-3902-4c89-b301-44e36d04fcdd" providerId="ADAL" clId="{5C0C8038-4897-844A-BC19-CB8D00BFFECD}" dt="2023-05-10T18:25:40.754" v="278" actId="478"/>
        <pc:sldMkLst>
          <pc:docMk/>
          <pc:sldMk cId="800354887" sldId="572"/>
        </pc:sldMkLst>
        <pc:picChg chg="del">
          <ac:chgData name="Bryan Montgomery" userId="63815516-3902-4c89-b301-44e36d04fcdd" providerId="ADAL" clId="{5C0C8038-4897-844A-BC19-CB8D00BFFECD}" dt="2023-05-10T18:25:40.754" v="278" actId="478"/>
          <ac:picMkLst>
            <pc:docMk/>
            <pc:sldMk cId="800354887" sldId="572"/>
            <ac:picMk id="5" creationId="{A1D282BE-EE90-014A-9E2C-EDE52F9C8037}"/>
          </ac:picMkLst>
        </pc:picChg>
      </pc:sldChg>
      <pc:sldChg chg="delSp mod">
        <pc:chgData name="Bryan Montgomery" userId="63815516-3902-4c89-b301-44e36d04fcdd" providerId="ADAL" clId="{5C0C8038-4897-844A-BC19-CB8D00BFFECD}" dt="2023-05-10T18:25:42.516" v="279" actId="478"/>
        <pc:sldMkLst>
          <pc:docMk/>
          <pc:sldMk cId="3419307278" sldId="573"/>
        </pc:sldMkLst>
        <pc:picChg chg="del">
          <ac:chgData name="Bryan Montgomery" userId="63815516-3902-4c89-b301-44e36d04fcdd" providerId="ADAL" clId="{5C0C8038-4897-844A-BC19-CB8D00BFFECD}" dt="2023-05-10T18:25:42.516" v="279" actId="478"/>
          <ac:picMkLst>
            <pc:docMk/>
            <pc:sldMk cId="3419307278" sldId="573"/>
            <ac:picMk id="6" creationId="{F439CA0E-1AA3-374F-AC1E-25911928224E}"/>
          </ac:picMkLst>
        </pc:picChg>
      </pc:sldChg>
      <pc:sldChg chg="delSp mod">
        <pc:chgData name="Bryan Montgomery" userId="63815516-3902-4c89-b301-44e36d04fcdd" providerId="ADAL" clId="{5C0C8038-4897-844A-BC19-CB8D00BFFECD}" dt="2023-05-10T18:24:05.993" v="247" actId="478"/>
        <pc:sldMkLst>
          <pc:docMk/>
          <pc:sldMk cId="4178834424" sldId="574"/>
        </pc:sldMkLst>
        <pc:picChg chg="del">
          <ac:chgData name="Bryan Montgomery" userId="63815516-3902-4c89-b301-44e36d04fcdd" providerId="ADAL" clId="{5C0C8038-4897-844A-BC19-CB8D00BFFECD}" dt="2023-05-10T18:24:05.993" v="247" actId="478"/>
          <ac:picMkLst>
            <pc:docMk/>
            <pc:sldMk cId="4178834424" sldId="574"/>
            <ac:picMk id="7" creationId="{5A872942-C704-2A4B-956D-7C1C6DCB260C}"/>
          </ac:picMkLst>
        </pc:picChg>
      </pc:sldChg>
      <pc:sldChg chg="delSp mod">
        <pc:chgData name="Bryan Montgomery" userId="63815516-3902-4c89-b301-44e36d04fcdd" providerId="ADAL" clId="{5C0C8038-4897-844A-BC19-CB8D00BFFECD}" dt="2023-05-10T18:25:44.095" v="280" actId="478"/>
        <pc:sldMkLst>
          <pc:docMk/>
          <pc:sldMk cId="1309882850" sldId="575"/>
        </pc:sldMkLst>
        <pc:picChg chg="del">
          <ac:chgData name="Bryan Montgomery" userId="63815516-3902-4c89-b301-44e36d04fcdd" providerId="ADAL" clId="{5C0C8038-4897-844A-BC19-CB8D00BFFECD}" dt="2023-05-10T18:25:44.095" v="280" actId="478"/>
          <ac:picMkLst>
            <pc:docMk/>
            <pc:sldMk cId="1309882850" sldId="575"/>
            <ac:picMk id="6" creationId="{116CF4BC-1DAA-084C-AA81-F984C0E0C160}"/>
          </ac:picMkLst>
        </pc:picChg>
      </pc:sldChg>
      <pc:sldChg chg="delSp mod">
        <pc:chgData name="Bryan Montgomery" userId="63815516-3902-4c89-b301-44e36d04fcdd" providerId="ADAL" clId="{5C0C8038-4897-844A-BC19-CB8D00BFFECD}" dt="2023-05-10T18:25:45.507" v="281" actId="478"/>
        <pc:sldMkLst>
          <pc:docMk/>
          <pc:sldMk cId="3607536066" sldId="576"/>
        </pc:sldMkLst>
        <pc:picChg chg="del">
          <ac:chgData name="Bryan Montgomery" userId="63815516-3902-4c89-b301-44e36d04fcdd" providerId="ADAL" clId="{5C0C8038-4897-844A-BC19-CB8D00BFFECD}" dt="2023-05-10T18:25:45.507" v="281" actId="478"/>
          <ac:picMkLst>
            <pc:docMk/>
            <pc:sldMk cId="3607536066" sldId="576"/>
            <ac:picMk id="6" creationId="{3C47BE64-74D7-BE42-B7A0-A2915FD1B287}"/>
          </ac:picMkLst>
        </pc:picChg>
      </pc:sldChg>
      <pc:sldChg chg="delSp mod">
        <pc:chgData name="Bryan Montgomery" userId="63815516-3902-4c89-b301-44e36d04fcdd" providerId="ADAL" clId="{5C0C8038-4897-844A-BC19-CB8D00BFFECD}" dt="2023-05-10T18:24:08.284" v="248" actId="478"/>
        <pc:sldMkLst>
          <pc:docMk/>
          <pc:sldMk cId="3036014981" sldId="577"/>
        </pc:sldMkLst>
        <pc:picChg chg="del">
          <ac:chgData name="Bryan Montgomery" userId="63815516-3902-4c89-b301-44e36d04fcdd" providerId="ADAL" clId="{5C0C8038-4897-844A-BC19-CB8D00BFFECD}" dt="2023-05-10T18:24:08.284" v="248" actId="478"/>
          <ac:picMkLst>
            <pc:docMk/>
            <pc:sldMk cId="3036014981" sldId="577"/>
            <ac:picMk id="6" creationId="{8F39861F-E339-0A40-874C-4C902B179AA8}"/>
          </ac:picMkLst>
        </pc:picChg>
      </pc:sldChg>
      <pc:sldChg chg="delSp mod">
        <pc:chgData name="Bryan Montgomery" userId="63815516-3902-4c89-b301-44e36d04fcdd" providerId="ADAL" clId="{5C0C8038-4897-844A-BC19-CB8D00BFFECD}" dt="2023-05-10T18:25:46.869" v="282" actId="478"/>
        <pc:sldMkLst>
          <pc:docMk/>
          <pc:sldMk cId="4183131263" sldId="580"/>
        </pc:sldMkLst>
        <pc:picChg chg="del">
          <ac:chgData name="Bryan Montgomery" userId="63815516-3902-4c89-b301-44e36d04fcdd" providerId="ADAL" clId="{5C0C8038-4897-844A-BC19-CB8D00BFFECD}" dt="2023-05-10T18:25:46.869" v="282" actId="478"/>
          <ac:picMkLst>
            <pc:docMk/>
            <pc:sldMk cId="4183131263" sldId="580"/>
            <ac:picMk id="11" creationId="{05E2DEFC-21C6-E846-A669-5724EE8A0097}"/>
          </ac:picMkLst>
        </pc:picChg>
      </pc:sldChg>
      <pc:sldChg chg="addSp delSp modSp mod">
        <pc:chgData name="Bryan Montgomery" userId="63815516-3902-4c89-b301-44e36d04fcdd" providerId="ADAL" clId="{5C0C8038-4897-844A-BC19-CB8D00BFFECD}" dt="2023-05-10T18:25:11.063" v="266" actId="478"/>
        <pc:sldMkLst>
          <pc:docMk/>
          <pc:sldMk cId="3744862223" sldId="581"/>
        </pc:sldMkLst>
        <pc:spChg chg="add del mod">
          <ac:chgData name="Bryan Montgomery" userId="63815516-3902-4c89-b301-44e36d04fcdd" providerId="ADAL" clId="{5C0C8038-4897-844A-BC19-CB8D00BFFECD}" dt="2023-05-10T18:25:11.063" v="266" actId="478"/>
          <ac:spMkLst>
            <pc:docMk/>
            <pc:sldMk cId="3744862223" sldId="581"/>
            <ac:spMk id="5" creationId="{1FAAB2F7-20E5-F7D4-1319-C0CDB25B3BFD}"/>
          </ac:spMkLst>
        </pc:spChg>
        <pc:picChg chg="add del mod">
          <ac:chgData name="Bryan Montgomery" userId="63815516-3902-4c89-b301-44e36d04fcdd" providerId="ADAL" clId="{5C0C8038-4897-844A-BC19-CB8D00BFFECD}" dt="2023-05-10T18:24:20.326" v="252" actId="478"/>
          <ac:picMkLst>
            <pc:docMk/>
            <pc:sldMk cId="3744862223" sldId="581"/>
            <ac:picMk id="2" creationId="{8712BF58-9BF2-94AD-2756-88F7BC31A8C6}"/>
          </ac:picMkLst>
        </pc:picChg>
        <pc:picChg chg="mod modCrop">
          <ac:chgData name="Bryan Montgomery" userId="63815516-3902-4c89-b301-44e36d04fcdd" providerId="ADAL" clId="{5C0C8038-4897-844A-BC19-CB8D00BFFECD}" dt="2023-05-10T18:25:03.993" v="263" actId="18131"/>
          <ac:picMkLst>
            <pc:docMk/>
            <pc:sldMk cId="3744862223" sldId="581"/>
            <ac:picMk id="4" creationId="{20D33569-37C1-D3B2-8BC1-A8981E159DA1}"/>
          </ac:picMkLst>
        </pc:picChg>
        <pc:picChg chg="del">
          <ac:chgData name="Bryan Montgomery" userId="63815516-3902-4c89-b301-44e36d04fcdd" providerId="ADAL" clId="{5C0C8038-4897-844A-BC19-CB8D00BFFECD}" dt="2023-05-10T18:24:21.274" v="253" actId="478"/>
          <ac:picMkLst>
            <pc:docMk/>
            <pc:sldMk cId="3744862223" sldId="581"/>
            <ac:picMk id="10" creationId="{B16E03AE-5D2C-FF43-B0A3-9EDCEB990338}"/>
          </ac:picMkLst>
        </pc:picChg>
        <pc:picChg chg="del">
          <ac:chgData name="Bryan Montgomery" userId="63815516-3902-4c89-b301-44e36d04fcdd" providerId="ADAL" clId="{5C0C8038-4897-844A-BC19-CB8D00BFFECD}" dt="2023-04-25T16:12:43.667" v="143" actId="478"/>
          <ac:picMkLst>
            <pc:docMk/>
            <pc:sldMk cId="3744862223" sldId="581"/>
            <ac:picMk id="23" creationId="{CEDE4B9A-AA1B-B54D-99B0-ECBCB0506882}"/>
          </ac:picMkLst>
        </pc:picChg>
      </pc:sldChg>
      <pc:sldMasterChg chg="addSp delSp modSp mod modSldLayout">
        <pc:chgData name="Bryan Montgomery" userId="63815516-3902-4c89-b301-44e36d04fcdd" providerId="ADAL" clId="{5C0C8038-4897-844A-BC19-CB8D00BFFECD}" dt="2023-05-10T18:23:43.731" v="243" actId="478"/>
        <pc:sldMasterMkLst>
          <pc:docMk/>
          <pc:sldMasterMk cId="1233805520" sldId="2147483648"/>
        </pc:sldMasterMkLst>
        <pc:picChg chg="del">
          <ac:chgData name="Bryan Montgomery" userId="63815516-3902-4c89-b301-44e36d04fcdd" providerId="ADAL" clId="{5C0C8038-4897-844A-BC19-CB8D00BFFECD}" dt="2023-04-25T16:11:50.903" v="141" actId="478"/>
          <ac:picMkLst>
            <pc:docMk/>
            <pc:sldMasterMk cId="1233805520" sldId="2147483648"/>
            <ac:picMk id="8" creationId="{D32DCA7E-D106-654C-8F18-F186AACCE26D}"/>
          </ac:picMkLst>
        </pc:picChg>
        <pc:picChg chg="add del mod">
          <ac:chgData name="Bryan Montgomery" userId="63815516-3902-4c89-b301-44e36d04fcdd" providerId="ADAL" clId="{5C0C8038-4897-844A-BC19-CB8D00BFFECD}" dt="2023-04-25T16:11:48.778" v="140" actId="478"/>
          <ac:picMkLst>
            <pc:docMk/>
            <pc:sldMasterMk cId="1233805520" sldId="2147483648"/>
            <ac:picMk id="9" creationId="{015B6038-C27F-EF29-77D8-D855780DC013}"/>
          </ac:picMkLst>
        </pc:picChg>
        <pc:picChg chg="add del mod">
          <ac:chgData name="Bryan Montgomery" userId="63815516-3902-4c89-b301-44e36d04fcdd" providerId="ADAL" clId="{5C0C8038-4897-844A-BC19-CB8D00BFFECD}" dt="2023-05-10T18:23:43.731" v="243" actId="478"/>
          <ac:picMkLst>
            <pc:docMk/>
            <pc:sldMasterMk cId="1233805520" sldId="2147483648"/>
            <ac:picMk id="10" creationId="{C8970563-E9F6-F41C-A19D-F4BED5254DE7}"/>
          </ac:picMkLst>
        </pc:picChg>
        <pc:sldLayoutChg chg="addSp delSp modSp mod">
          <pc:chgData name="Bryan Montgomery" userId="63815516-3902-4c89-b301-44e36d04fcdd" providerId="ADAL" clId="{5C0C8038-4897-844A-BC19-CB8D00BFFECD}" dt="2023-05-10T18:23:38.544" v="242" actId="478"/>
          <pc:sldLayoutMkLst>
            <pc:docMk/>
            <pc:sldMasterMk cId="1233805520" sldId="2147483648"/>
            <pc:sldLayoutMk cId="1324057798" sldId="2147483662"/>
          </pc:sldLayoutMkLst>
          <pc:picChg chg="add del mod">
            <ac:chgData name="Bryan Montgomery" userId="63815516-3902-4c89-b301-44e36d04fcdd" providerId="ADAL" clId="{5C0C8038-4897-844A-BC19-CB8D00BFFECD}" dt="2023-04-25T16:11:03.181" v="109" actId="478"/>
            <ac:picMkLst>
              <pc:docMk/>
              <pc:sldMasterMk cId="1233805520" sldId="2147483648"/>
              <pc:sldLayoutMk cId="1324057798" sldId="2147483662"/>
              <ac:picMk id="3" creationId="{9BC55380-E9CF-3EDF-4345-1D61F0D3D10D}"/>
            </ac:picMkLst>
          </pc:picChg>
          <pc:picChg chg="add del mod">
            <ac:chgData name="Bryan Montgomery" userId="63815516-3902-4c89-b301-44e36d04fcdd" providerId="ADAL" clId="{5C0C8038-4897-844A-BC19-CB8D00BFFECD}" dt="2023-05-10T18:23:38.544" v="242" actId="478"/>
            <ac:picMkLst>
              <pc:docMk/>
              <pc:sldMasterMk cId="1233805520" sldId="2147483648"/>
              <pc:sldLayoutMk cId="1324057798" sldId="2147483662"/>
              <ac:picMk id="6" creationId="{BA3F2471-13F4-9EB0-E4E5-8A81B7DC8B40}"/>
            </ac:picMkLst>
          </pc:picChg>
          <pc:picChg chg="del">
            <ac:chgData name="Bryan Montgomery" userId="63815516-3902-4c89-b301-44e36d04fcdd" providerId="ADAL" clId="{5C0C8038-4897-844A-BC19-CB8D00BFFECD}" dt="2023-04-25T16:11:05.072" v="110" actId="478"/>
            <ac:picMkLst>
              <pc:docMk/>
              <pc:sldMasterMk cId="1233805520" sldId="2147483648"/>
              <pc:sldLayoutMk cId="1324057798" sldId="2147483662"/>
              <ac:picMk id="13" creationId="{70904A5E-08ED-7444-A7F8-741A9F69661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2F824-40CE-BF45-9C6A-9D1849DD636D}" type="datetimeFigureOut">
              <a:rPr lang="en-US" smtClean="0"/>
              <a:t>5/10/23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519EC-5FAE-3B45-84A1-B2DDE3BF9188}" type="slidenum">
              <a:rPr lang="en-US" smtClean="0"/>
              <a:t>‹#›</a:t>
            </a:fld>
            <a:endParaRPr lang="en-US"/>
          </a:p>
        </p:txBody>
      </p:sp>
    </p:spTree>
    <p:extLst>
      <p:ext uri="{BB962C8B-B14F-4D97-AF65-F5344CB8AC3E}">
        <p14:creationId xmlns:p14="http://schemas.microsoft.com/office/powerpoint/2010/main" val="80806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BEBA0-A089-944E-B799-EC3A4470F8B0}" type="slidenum">
              <a:rPr lang="en-US" smtClean="0"/>
              <a:t>1</a:t>
            </a:fld>
            <a:endParaRPr lang="en-US"/>
          </a:p>
        </p:txBody>
      </p:sp>
    </p:spTree>
    <p:extLst>
      <p:ext uri="{BB962C8B-B14F-4D97-AF65-F5344CB8AC3E}">
        <p14:creationId xmlns:p14="http://schemas.microsoft.com/office/powerpoint/2010/main" val="323920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BEBA0-A089-944E-B799-EC3A4470F8B0}" type="slidenum">
              <a:rPr lang="en-US" smtClean="0"/>
              <a:t>11</a:t>
            </a:fld>
            <a:endParaRPr lang="en-US"/>
          </a:p>
        </p:txBody>
      </p:sp>
    </p:spTree>
    <p:extLst>
      <p:ext uri="{BB962C8B-B14F-4D97-AF65-F5344CB8AC3E}">
        <p14:creationId xmlns:p14="http://schemas.microsoft.com/office/powerpoint/2010/main" val="28786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12</a:t>
            </a:fld>
            <a:endParaRPr lang="en-US"/>
          </a:p>
        </p:txBody>
      </p:sp>
    </p:spTree>
    <p:extLst>
      <p:ext uri="{BB962C8B-B14F-4D97-AF65-F5344CB8AC3E}">
        <p14:creationId xmlns:p14="http://schemas.microsoft.com/office/powerpoint/2010/main" val="102232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13</a:t>
            </a:fld>
            <a:endParaRPr lang="en-US"/>
          </a:p>
        </p:txBody>
      </p:sp>
    </p:spTree>
    <p:extLst>
      <p:ext uri="{BB962C8B-B14F-4D97-AF65-F5344CB8AC3E}">
        <p14:creationId xmlns:p14="http://schemas.microsoft.com/office/powerpoint/2010/main" val="102232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14</a:t>
            </a:fld>
            <a:endParaRPr lang="en-US"/>
          </a:p>
        </p:txBody>
      </p:sp>
    </p:spTree>
    <p:extLst>
      <p:ext uri="{BB962C8B-B14F-4D97-AF65-F5344CB8AC3E}">
        <p14:creationId xmlns:p14="http://schemas.microsoft.com/office/powerpoint/2010/main" val="102232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15</a:t>
            </a:fld>
            <a:endParaRPr lang="en-US"/>
          </a:p>
        </p:txBody>
      </p:sp>
    </p:spTree>
    <p:extLst>
      <p:ext uri="{BB962C8B-B14F-4D97-AF65-F5344CB8AC3E}">
        <p14:creationId xmlns:p14="http://schemas.microsoft.com/office/powerpoint/2010/main" val="102232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16</a:t>
            </a:fld>
            <a:endParaRPr lang="en-US"/>
          </a:p>
        </p:txBody>
      </p:sp>
    </p:spTree>
    <p:extLst>
      <p:ext uri="{BB962C8B-B14F-4D97-AF65-F5344CB8AC3E}">
        <p14:creationId xmlns:p14="http://schemas.microsoft.com/office/powerpoint/2010/main" val="102232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17</a:t>
            </a:fld>
            <a:endParaRPr lang="en-US"/>
          </a:p>
        </p:txBody>
      </p:sp>
    </p:spTree>
    <p:extLst>
      <p:ext uri="{BB962C8B-B14F-4D97-AF65-F5344CB8AC3E}">
        <p14:creationId xmlns:p14="http://schemas.microsoft.com/office/powerpoint/2010/main" val="102232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18</a:t>
            </a:fld>
            <a:endParaRPr lang="en-US"/>
          </a:p>
        </p:txBody>
      </p:sp>
    </p:spTree>
    <p:extLst>
      <p:ext uri="{BB962C8B-B14F-4D97-AF65-F5344CB8AC3E}">
        <p14:creationId xmlns:p14="http://schemas.microsoft.com/office/powerpoint/2010/main" val="3020334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19</a:t>
            </a:fld>
            <a:endParaRPr lang="en-US"/>
          </a:p>
        </p:txBody>
      </p:sp>
    </p:spTree>
    <p:extLst>
      <p:ext uri="{BB962C8B-B14F-4D97-AF65-F5344CB8AC3E}">
        <p14:creationId xmlns:p14="http://schemas.microsoft.com/office/powerpoint/2010/main" val="159308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20</a:t>
            </a:fld>
            <a:endParaRPr lang="en-US"/>
          </a:p>
        </p:txBody>
      </p:sp>
    </p:spTree>
    <p:extLst>
      <p:ext uri="{BB962C8B-B14F-4D97-AF65-F5344CB8AC3E}">
        <p14:creationId xmlns:p14="http://schemas.microsoft.com/office/powerpoint/2010/main" val="397610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3</a:t>
            </a:fld>
            <a:endParaRPr lang="en-US"/>
          </a:p>
        </p:txBody>
      </p:sp>
    </p:spTree>
    <p:extLst>
      <p:ext uri="{BB962C8B-B14F-4D97-AF65-F5344CB8AC3E}">
        <p14:creationId xmlns:p14="http://schemas.microsoft.com/office/powerpoint/2010/main" val="2470209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21</a:t>
            </a:fld>
            <a:endParaRPr lang="en-US"/>
          </a:p>
        </p:txBody>
      </p:sp>
    </p:spTree>
    <p:extLst>
      <p:ext uri="{BB962C8B-B14F-4D97-AF65-F5344CB8AC3E}">
        <p14:creationId xmlns:p14="http://schemas.microsoft.com/office/powerpoint/2010/main" val="3011507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229DE-0EBF-B845-8973-AFC06A22E791}" type="slidenum">
              <a:rPr lang="en-US" smtClean="0"/>
              <a:t>23</a:t>
            </a:fld>
            <a:endParaRPr lang="en-US"/>
          </a:p>
        </p:txBody>
      </p:sp>
    </p:spTree>
    <p:extLst>
      <p:ext uri="{BB962C8B-B14F-4D97-AF65-F5344CB8AC3E}">
        <p14:creationId xmlns:p14="http://schemas.microsoft.com/office/powerpoint/2010/main" val="64952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4</a:t>
            </a:fld>
            <a:endParaRPr lang="en-US"/>
          </a:p>
        </p:txBody>
      </p:sp>
    </p:spTree>
    <p:extLst>
      <p:ext uri="{BB962C8B-B14F-4D97-AF65-F5344CB8AC3E}">
        <p14:creationId xmlns:p14="http://schemas.microsoft.com/office/powerpoint/2010/main" val="270602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5</a:t>
            </a:fld>
            <a:endParaRPr lang="en-US"/>
          </a:p>
        </p:txBody>
      </p:sp>
    </p:spTree>
    <p:extLst>
      <p:ext uri="{BB962C8B-B14F-4D97-AF65-F5344CB8AC3E}">
        <p14:creationId xmlns:p14="http://schemas.microsoft.com/office/powerpoint/2010/main" val="19558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6</a:t>
            </a:fld>
            <a:endParaRPr lang="en-US"/>
          </a:p>
        </p:txBody>
      </p:sp>
    </p:spTree>
    <p:extLst>
      <p:ext uri="{BB962C8B-B14F-4D97-AF65-F5344CB8AC3E}">
        <p14:creationId xmlns:p14="http://schemas.microsoft.com/office/powerpoint/2010/main" val="133892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7</a:t>
            </a:fld>
            <a:endParaRPr lang="en-US"/>
          </a:p>
        </p:txBody>
      </p:sp>
    </p:spTree>
    <p:extLst>
      <p:ext uri="{BB962C8B-B14F-4D97-AF65-F5344CB8AC3E}">
        <p14:creationId xmlns:p14="http://schemas.microsoft.com/office/powerpoint/2010/main" val="203132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8</a:t>
            </a:fld>
            <a:endParaRPr lang="en-US"/>
          </a:p>
        </p:txBody>
      </p:sp>
    </p:spTree>
    <p:extLst>
      <p:ext uri="{BB962C8B-B14F-4D97-AF65-F5344CB8AC3E}">
        <p14:creationId xmlns:p14="http://schemas.microsoft.com/office/powerpoint/2010/main" val="355511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9</a:t>
            </a:fld>
            <a:endParaRPr lang="en-US"/>
          </a:p>
        </p:txBody>
      </p:sp>
    </p:spTree>
    <p:extLst>
      <p:ext uri="{BB962C8B-B14F-4D97-AF65-F5344CB8AC3E}">
        <p14:creationId xmlns:p14="http://schemas.microsoft.com/office/powerpoint/2010/main" val="102232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60A7E-8C63-634A-B8B2-70F3B78E8157}" type="slidenum">
              <a:rPr lang="en-US" smtClean="0"/>
              <a:t>10</a:t>
            </a:fld>
            <a:endParaRPr lang="en-US"/>
          </a:p>
        </p:txBody>
      </p:sp>
    </p:spTree>
    <p:extLst>
      <p:ext uri="{BB962C8B-B14F-4D97-AF65-F5344CB8AC3E}">
        <p14:creationId xmlns:p14="http://schemas.microsoft.com/office/powerpoint/2010/main" val="102232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975F05-1631-4F4F-AB1B-B1701618A264}" type="datetimeFigureOut">
              <a:rPr lang="en-US" smtClean="0"/>
              <a:t>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5F05-1631-4F4F-AB1B-B1701618A264}" type="datetimeFigureOut">
              <a:rPr lang="en-US" smtClean="0"/>
              <a:t>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5F05-1631-4F4F-AB1B-B1701618A264}" type="datetimeFigureOut">
              <a:rPr lang="en-US" smtClean="0"/>
              <a:t>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Dark Tex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6FB39E6-E898-FD4E-86A7-FF3E1D152347}"/>
              </a:ext>
            </a:extLst>
          </p:cNvPr>
          <p:cNvSpPr>
            <a:spLocks noGrp="1"/>
          </p:cNvSpPr>
          <p:nvPr>
            <p:ph type="pic" sz="quarter" idx="19"/>
          </p:nvPr>
        </p:nvSpPr>
        <p:spPr>
          <a:xfrm>
            <a:off x="0" y="0"/>
            <a:ext cx="12192000" cy="5743232"/>
          </a:xfrm>
          <a:solidFill>
            <a:schemeClr val="bg2">
              <a:lumMod val="90000"/>
            </a:schemeClr>
          </a:solidFill>
        </p:spPr>
        <p:txBody>
          <a:bodyPr anchor="ctr"/>
          <a:lstStyle>
            <a:lvl1pPr marL="0" indent="0" algn="ctr">
              <a:buNone/>
              <a:defRPr>
                <a:solidFill>
                  <a:schemeClr val="tx2"/>
                </a:solidFill>
              </a:defRPr>
            </a:lvl1pPr>
          </a:lstStyle>
          <a:p>
            <a:r>
              <a:rPr lang="en-US" dirty="0"/>
              <a:t>Click icon to add picture</a:t>
            </a:r>
          </a:p>
        </p:txBody>
      </p:sp>
      <p:sp>
        <p:nvSpPr>
          <p:cNvPr id="29" name="Text Placeholder 28">
            <a:extLst>
              <a:ext uri="{FF2B5EF4-FFF2-40B4-BE49-F238E27FC236}">
                <a16:creationId xmlns:a16="http://schemas.microsoft.com/office/drawing/2014/main" id="{2C8FC940-09BE-4F4B-905D-5204CF9F275E}"/>
              </a:ext>
            </a:extLst>
          </p:cNvPr>
          <p:cNvSpPr>
            <a:spLocks noGrp="1"/>
          </p:cNvSpPr>
          <p:nvPr>
            <p:ph type="body" sz="quarter" idx="17" hasCustomPrompt="1"/>
          </p:nvPr>
        </p:nvSpPr>
        <p:spPr>
          <a:xfrm>
            <a:off x="442083" y="-36602"/>
            <a:ext cx="1805075" cy="1313844"/>
          </a:xfrm>
          <a:blipFill>
            <a:blip r:embed="rId2" cstate="screen">
              <a:extLst>
                <a:ext uri="{28A0092B-C50C-407E-A947-70E740481C1C}">
                  <a14:useLocalDpi xmlns:a14="http://schemas.microsoft.com/office/drawing/2010/main"/>
                </a:ext>
              </a:extLst>
            </a:blip>
            <a:srcRect/>
            <a:stretch>
              <a:fillRect l="-109" t="54" r="604" b="2724"/>
            </a:stretch>
          </a:blipFill>
        </p:spPr>
        <p:txBody>
          <a:bodyPr/>
          <a:lstStyle>
            <a:lvl1pPr>
              <a:defRPr>
                <a:solidFill>
                  <a:srgbClr val="FFFFFF">
                    <a:alpha val="0"/>
                  </a:srgbClr>
                </a:solidFill>
              </a:defRPr>
            </a:lvl1pPr>
          </a:lstStyle>
          <a:p>
            <a:pPr lvl="0"/>
            <a:r>
              <a:rPr lang="en-US" dirty="0"/>
              <a:t> </a:t>
            </a:r>
          </a:p>
        </p:txBody>
      </p:sp>
      <p:sp>
        <p:nvSpPr>
          <p:cNvPr id="23" name="Text Placeholder 22">
            <a:extLst>
              <a:ext uri="{FF2B5EF4-FFF2-40B4-BE49-F238E27FC236}">
                <a16:creationId xmlns:a16="http://schemas.microsoft.com/office/drawing/2014/main" id="{D2C210BD-8696-A741-94F4-27D0821669B0}"/>
              </a:ext>
            </a:extLst>
          </p:cNvPr>
          <p:cNvSpPr>
            <a:spLocks noGrp="1"/>
          </p:cNvSpPr>
          <p:nvPr>
            <p:ph type="body" sz="quarter" idx="16" hasCustomPrompt="1"/>
          </p:nvPr>
        </p:nvSpPr>
        <p:spPr>
          <a:xfrm>
            <a:off x="616859" y="258572"/>
            <a:ext cx="1422400" cy="578683"/>
          </a:xfrm>
        </p:spPr>
        <p:txBody>
          <a:bodyPr/>
          <a:lstStyle>
            <a:lvl1pPr marL="0" indent="0" algn="ctr">
              <a:buNone/>
              <a:defRPr sz="1333">
                <a:solidFill>
                  <a:schemeClr val="bg1"/>
                </a:solidFill>
              </a:defRPr>
            </a:lvl1pPr>
          </a:lstStyle>
          <a:p>
            <a:pPr lvl="0"/>
            <a:r>
              <a:rPr lang="en-US" dirty="0"/>
              <a:t>PRODUCT TAB</a:t>
            </a:r>
          </a:p>
        </p:txBody>
      </p:sp>
      <p:sp>
        <p:nvSpPr>
          <p:cNvPr id="11" name="Text Placeholder 10"/>
          <p:cNvSpPr>
            <a:spLocks noGrp="1"/>
          </p:cNvSpPr>
          <p:nvPr>
            <p:ph type="body" sz="quarter" idx="12" hasCustomPrompt="1"/>
          </p:nvPr>
        </p:nvSpPr>
        <p:spPr>
          <a:xfrm>
            <a:off x="452968" y="1896534"/>
            <a:ext cx="5111749" cy="2308321"/>
          </a:xfrm>
          <a:noFill/>
        </p:spPr>
        <p:txBody>
          <a:bodyPr anchor="ctr" anchorCtr="0"/>
          <a:lstStyle>
            <a:lvl1pPr marL="0" indent="0">
              <a:buNone/>
              <a:defRPr sz="4667" b="1">
                <a:solidFill>
                  <a:schemeClr val="bg2">
                    <a:lumMod val="25000"/>
                  </a:schemeClr>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CLICK TO EDIT MASTER TEXT STYLES.</a:t>
            </a:r>
          </a:p>
        </p:txBody>
      </p:sp>
      <p:sp>
        <p:nvSpPr>
          <p:cNvPr id="12" name="Text Placeholder 10"/>
          <p:cNvSpPr>
            <a:spLocks noGrp="1"/>
          </p:cNvSpPr>
          <p:nvPr>
            <p:ph type="body" sz="quarter" idx="13" hasCustomPrompt="1"/>
          </p:nvPr>
        </p:nvSpPr>
        <p:spPr>
          <a:xfrm>
            <a:off x="452968" y="5946019"/>
            <a:ext cx="5111749" cy="418909"/>
          </a:xfrm>
          <a:noFill/>
        </p:spPr>
        <p:txBody>
          <a:bodyPr/>
          <a:lstStyle>
            <a:lvl1pPr marL="0" indent="0">
              <a:buNone/>
              <a:defRPr sz="1867" b="1">
                <a:solidFill>
                  <a:schemeClr val="tx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2484359E-A663-CC43-87CF-CC716ECC2808}"/>
              </a:ext>
            </a:extLst>
          </p:cNvPr>
          <p:cNvSpPr>
            <a:spLocks noGrp="1"/>
          </p:cNvSpPr>
          <p:nvPr>
            <p:ph type="body" sz="quarter" idx="15" hasCustomPrompt="1"/>
          </p:nvPr>
        </p:nvSpPr>
        <p:spPr>
          <a:xfrm>
            <a:off x="1" y="6567715"/>
            <a:ext cx="881743" cy="290284"/>
          </a:xfrm>
        </p:spPr>
        <p:txBody>
          <a:bodyPr/>
          <a:lstStyle>
            <a:lvl1pPr marL="0" indent="0">
              <a:buNone/>
              <a:defRPr sz="1067">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US" dirty="0"/>
              <a:t>XXXXXX</a:t>
            </a:r>
          </a:p>
        </p:txBody>
      </p:sp>
    </p:spTree>
    <p:extLst>
      <p:ext uri="{BB962C8B-B14F-4D97-AF65-F5344CB8AC3E}">
        <p14:creationId xmlns:p14="http://schemas.microsoft.com/office/powerpoint/2010/main" val="210480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_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69A366-7A6F-C243-8112-B160182F22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635"/>
            <a:ext cx="12192000" cy="6887635"/>
          </a:xfrm>
          <a:prstGeom prst="rect">
            <a:avLst/>
          </a:prstGeom>
        </p:spPr>
      </p:pic>
      <p:sp>
        <p:nvSpPr>
          <p:cNvPr id="5" name="Slide Number Placeholder 5">
            <a:extLst>
              <a:ext uri="{FF2B5EF4-FFF2-40B4-BE49-F238E27FC236}">
                <a16:creationId xmlns:a16="http://schemas.microsoft.com/office/drawing/2014/main" id="{39251F37-655E-4248-98B4-311C39A4343B}"/>
              </a:ext>
            </a:extLst>
          </p:cNvPr>
          <p:cNvSpPr>
            <a:spLocks noGrp="1"/>
          </p:cNvSpPr>
          <p:nvPr>
            <p:ph type="sldNum" sz="quarter" idx="14"/>
          </p:nvPr>
        </p:nvSpPr>
        <p:spPr/>
        <p:txBody>
          <a:bodyPr/>
          <a:lstStyle>
            <a:lvl1pPr>
              <a:defRPr sz="1000">
                <a:solidFill>
                  <a:schemeClr val="bg1"/>
                </a:solidFill>
              </a:defRPr>
            </a:lvl1pPr>
          </a:lstStyle>
          <a:p>
            <a:pPr>
              <a:defRPr/>
            </a:pPr>
            <a:fld id="{EF15FA26-6A7A-EA48-B9A5-638413C386FD}" type="slidenum">
              <a:rPr lang="en-US" smtClean="0"/>
              <a:pPr>
                <a:defRPr/>
              </a:pPr>
              <a:t>‹#›</a:t>
            </a:fld>
            <a:endParaRPr lang="en-US" dirty="0"/>
          </a:p>
        </p:txBody>
      </p:sp>
      <p:pic>
        <p:nvPicPr>
          <p:cNvPr id="8" name="Picture 7" descr="A picture containing silhouette, night sky&#10;&#10;Description automatically generated">
            <a:extLst>
              <a:ext uri="{FF2B5EF4-FFF2-40B4-BE49-F238E27FC236}">
                <a16:creationId xmlns:a16="http://schemas.microsoft.com/office/drawing/2014/main" id="{AF7018CA-3354-E64D-B15A-6DA6473FBA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29633"/>
            <a:ext cx="3230132" cy="1020233"/>
          </a:xfrm>
          <a:prstGeom prst="rect">
            <a:avLst/>
          </a:prstGeom>
        </p:spPr>
      </p:pic>
      <p:sp>
        <p:nvSpPr>
          <p:cNvPr id="9" name="Text Placeholder 10">
            <a:extLst>
              <a:ext uri="{FF2B5EF4-FFF2-40B4-BE49-F238E27FC236}">
                <a16:creationId xmlns:a16="http://schemas.microsoft.com/office/drawing/2014/main" id="{A5F88079-576F-5244-8A83-5B85F2C259E0}"/>
              </a:ext>
            </a:extLst>
          </p:cNvPr>
          <p:cNvSpPr>
            <a:spLocks noGrp="1"/>
          </p:cNvSpPr>
          <p:nvPr>
            <p:ph type="body" sz="quarter" idx="12" hasCustomPrompt="1"/>
          </p:nvPr>
        </p:nvSpPr>
        <p:spPr>
          <a:xfrm>
            <a:off x="452968" y="1896534"/>
            <a:ext cx="11286065" cy="2308321"/>
          </a:xfrm>
          <a:noFill/>
        </p:spPr>
        <p:txBody>
          <a:bodyPr anchor="ctr" anchorCtr="0"/>
          <a:lstStyle>
            <a:lvl1pPr marL="0" indent="0">
              <a:buNone/>
              <a:defRPr sz="4667" b="1">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CLICK TO EDIT MASTER TEXT STYLES.</a:t>
            </a:r>
          </a:p>
        </p:txBody>
      </p:sp>
      <p:sp>
        <p:nvSpPr>
          <p:cNvPr id="10" name="Text Placeholder 10">
            <a:extLst>
              <a:ext uri="{FF2B5EF4-FFF2-40B4-BE49-F238E27FC236}">
                <a16:creationId xmlns:a16="http://schemas.microsoft.com/office/drawing/2014/main" id="{031C37AC-209F-0341-95BB-0492B8800B99}"/>
              </a:ext>
            </a:extLst>
          </p:cNvPr>
          <p:cNvSpPr>
            <a:spLocks noGrp="1"/>
          </p:cNvSpPr>
          <p:nvPr>
            <p:ph type="body" sz="quarter" idx="13" hasCustomPrompt="1"/>
          </p:nvPr>
        </p:nvSpPr>
        <p:spPr>
          <a:xfrm>
            <a:off x="491672" y="4496520"/>
            <a:ext cx="5111749" cy="418909"/>
          </a:xfrm>
          <a:noFill/>
        </p:spPr>
        <p:txBody>
          <a:bodyPr/>
          <a:lstStyle>
            <a:lvl1pPr marL="0" indent="0">
              <a:buNone/>
              <a:defRPr sz="1867" b="1">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Click to edit Master text styles.</a:t>
            </a:r>
          </a:p>
        </p:txBody>
      </p:sp>
    </p:spTree>
    <p:extLst>
      <p:ext uri="{BB962C8B-B14F-4D97-AF65-F5344CB8AC3E}">
        <p14:creationId xmlns:p14="http://schemas.microsoft.com/office/powerpoint/2010/main" val="132405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5F05-1631-4F4F-AB1B-B1701618A264}" type="datetimeFigureOut">
              <a:rPr lang="en-US" smtClean="0"/>
              <a:t>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75F05-1631-4F4F-AB1B-B1701618A264}" type="datetimeFigureOut">
              <a:rPr lang="en-US" smtClean="0"/>
              <a:t>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75F05-1631-4F4F-AB1B-B1701618A264}" type="datetimeFigureOut">
              <a:rPr lang="en-US" smtClean="0"/>
              <a:t>5/10/23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75F05-1631-4F4F-AB1B-B1701618A264}" type="datetimeFigureOut">
              <a:rPr lang="en-US" smtClean="0"/>
              <a:t>5/10/23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75F05-1631-4F4F-AB1B-B1701618A264}" type="datetimeFigureOut">
              <a:rPr lang="en-US" smtClean="0"/>
              <a:t>5/10/23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5F05-1631-4F4F-AB1B-B1701618A264}" type="datetimeFigureOut">
              <a:rPr lang="en-US" smtClean="0"/>
              <a:t>5/10/23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75F05-1631-4F4F-AB1B-B1701618A264}" type="datetimeFigureOut">
              <a:rPr lang="en-US" smtClean="0"/>
              <a:t>5/10/23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75F05-1631-4F4F-AB1B-B1701618A264}" type="datetimeFigureOut">
              <a:rPr lang="en-US" smtClean="0"/>
              <a:t>5/10/23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CEBBE-B0A7-FB4F-8DCE-8F8FDF2A0BA4}"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5F05-1631-4F4F-AB1B-B1701618A264}" type="datetimeFigureOut">
              <a:rPr lang="en-US" smtClean="0"/>
              <a:t>5/10/23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CEBBE-B0A7-FB4F-8DCE-8F8FDF2A0BA4}"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ouse that is parked on the side of a road&#10;&#10;Description automatically generated">
            <a:extLst>
              <a:ext uri="{FF2B5EF4-FFF2-40B4-BE49-F238E27FC236}">
                <a16:creationId xmlns:a16="http://schemas.microsoft.com/office/drawing/2014/main" id="{5CB15E21-6830-3A4A-B7B3-7B6E1A145F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2" r="2775"/>
          <a:stretch/>
        </p:blipFill>
        <p:spPr>
          <a:xfrm>
            <a:off x="-3018" y="0"/>
            <a:ext cx="12195017" cy="6858000"/>
          </a:xfrm>
          <a:prstGeom prst="rect">
            <a:avLst/>
          </a:prstGeom>
        </p:spPr>
      </p:pic>
      <p:sp>
        <p:nvSpPr>
          <p:cNvPr id="2" name="Rectangle 1">
            <a:extLst>
              <a:ext uri="{FF2B5EF4-FFF2-40B4-BE49-F238E27FC236}">
                <a16:creationId xmlns:a16="http://schemas.microsoft.com/office/drawing/2014/main" id="{735539BC-FDBB-FE44-B731-77CC6A3B1F17}"/>
              </a:ext>
            </a:extLst>
          </p:cNvPr>
          <p:cNvSpPr/>
          <p:nvPr/>
        </p:nvSpPr>
        <p:spPr>
          <a:xfrm>
            <a:off x="-3018" y="1"/>
            <a:ext cx="12195018" cy="6857999"/>
          </a:xfrm>
          <a:prstGeom prst="rect">
            <a:avLst/>
          </a:prstGeom>
          <a:gradFill>
            <a:gsLst>
              <a:gs pos="29000">
                <a:srgbClr val="343433">
                  <a:alpha val="57000"/>
                </a:srgbClr>
              </a:gs>
              <a:gs pos="100000">
                <a:srgbClr val="FFFFFF">
                  <a:alpha val="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15">
            <a:extLst>
              <a:ext uri="{FF2B5EF4-FFF2-40B4-BE49-F238E27FC236}">
                <a16:creationId xmlns:a16="http://schemas.microsoft.com/office/drawing/2014/main" id="{3C3AC22D-F39F-7440-85B1-D2C560399528}"/>
              </a:ext>
            </a:extLst>
          </p:cNvPr>
          <p:cNvSpPr>
            <a:spLocks noGrp="1"/>
          </p:cNvSpPr>
          <p:nvPr>
            <p:ph type="body" sz="quarter" idx="12"/>
          </p:nvPr>
        </p:nvSpPr>
        <p:spPr>
          <a:xfrm>
            <a:off x="452967" y="4879730"/>
            <a:ext cx="5643033" cy="1519229"/>
          </a:xfrm>
        </p:spPr>
        <p:txBody>
          <a:bodyPr>
            <a:normAutofit/>
          </a:bodyPr>
          <a:lstStyle/>
          <a:p>
            <a:pPr>
              <a:lnSpc>
                <a:spcPct val="100000"/>
              </a:lnSpc>
            </a:pPr>
            <a:r>
              <a:rPr lang="en-US" sz="4000" dirty="0">
                <a:solidFill>
                  <a:srgbClr val="FFFFFF"/>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134442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couch&#10;&#10;Description automatically generated">
            <a:extLst>
              <a:ext uri="{FF2B5EF4-FFF2-40B4-BE49-F238E27FC236}">
                <a16:creationId xmlns:a16="http://schemas.microsoft.com/office/drawing/2014/main" id="{79297F7A-9C91-2742-B2E4-05E7B13F3E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822"/>
            <a:ext cx="4573162" cy="6903822"/>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53786"/>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CONSUMER SAFEGUARDS</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4" y="1376253"/>
            <a:ext cx="6689704" cy="4355038"/>
          </a:xfrm>
          <a:prstGeom prst="rect">
            <a:avLst/>
          </a:prstGeom>
          <a:noFill/>
        </p:spPr>
        <p:txBody>
          <a:bodyPr wrap="square" rtlCol="0">
            <a:spAutoFit/>
          </a:bodyPr>
          <a:lstStyle/>
          <a:p>
            <a:r>
              <a:rPr lang="en-US" sz="2200" dirty="0">
                <a:solidFill>
                  <a:srgbClr val="343433"/>
                </a:solidFill>
                <a:latin typeface="Arial" panose="020B0604020202020204" pitchFamily="34" charset="0"/>
                <a:ea typeface="Calibri Light" charset="0"/>
                <a:cs typeface="Arial" panose="020B0604020202020204" pitchFamily="34" charset="0"/>
              </a:rPr>
              <a:t>Borrowers are protected by a wide range of safeguards, making the HECM the safest, most regulated HUD mortgage available. These include:</a:t>
            </a:r>
          </a:p>
          <a:p>
            <a:endParaRPr lang="en-US" sz="2000" dirty="0">
              <a:solidFill>
                <a:srgbClr val="343433"/>
              </a:solidFill>
              <a:latin typeface="Whitney Light" pitchFamily="2" charset="0"/>
              <a:ea typeface="Calibri Light" charset="0"/>
              <a:cs typeface="Calibri Light" charset="0"/>
            </a:endParaRPr>
          </a:p>
          <a:p>
            <a:pPr marL="342900" indent="-342900">
              <a:buFont typeface="Arial" panose="020B0604020202020204" pitchFamily="34" charset="0"/>
              <a:buChar char="•"/>
            </a:pPr>
            <a:r>
              <a:rPr lang="en-US" sz="1900" dirty="0">
                <a:solidFill>
                  <a:srgbClr val="343433"/>
                </a:solidFill>
                <a:latin typeface="Arial" panose="020B0604020202020204" pitchFamily="34" charset="0"/>
                <a:ea typeface="Calibri Light" charset="0"/>
                <a:cs typeface="Arial" panose="020B0604020202020204" pitchFamily="34" charset="0"/>
              </a:rPr>
              <a:t>HECMs are non-recourse</a:t>
            </a:r>
          </a:p>
          <a:p>
            <a:pPr marL="342900" indent="-342900">
              <a:buFont typeface="Arial" panose="020B0604020202020204" pitchFamily="34" charset="0"/>
              <a:buChar char="•"/>
            </a:pPr>
            <a:r>
              <a:rPr lang="en-US" sz="1900" dirty="0">
                <a:solidFill>
                  <a:srgbClr val="343433"/>
                </a:solidFill>
                <a:latin typeface="Arial" panose="020B0604020202020204" pitchFamily="34" charset="0"/>
                <a:ea typeface="Calibri Light" charset="0"/>
                <a:cs typeface="Arial" panose="020B0604020202020204" pitchFamily="34" charset="0"/>
              </a:rPr>
              <a:t>The homeowner retains title to the home as long as the loan terms are satisfied</a:t>
            </a:r>
          </a:p>
          <a:p>
            <a:pPr marL="342900" indent="-342900">
              <a:buFont typeface="Arial" panose="020B0604020202020204" pitchFamily="34" charset="0"/>
              <a:buChar char="•"/>
            </a:pPr>
            <a:r>
              <a:rPr lang="en-US" sz="1900" dirty="0">
                <a:solidFill>
                  <a:srgbClr val="343433"/>
                </a:solidFill>
                <a:latin typeface="Arial" panose="020B0604020202020204" pitchFamily="34" charset="0"/>
                <a:ea typeface="Calibri Light" charset="0"/>
                <a:cs typeface="Arial" panose="020B0604020202020204" pitchFamily="34" charset="0"/>
              </a:rPr>
              <a:t>The homeowner/estate is entitled to remaining equity</a:t>
            </a:r>
          </a:p>
          <a:p>
            <a:pPr marL="342900" indent="-342900">
              <a:buFont typeface="Arial" panose="020B0604020202020204" pitchFamily="34" charset="0"/>
              <a:buChar char="•"/>
            </a:pPr>
            <a:r>
              <a:rPr lang="en-US" sz="1900" dirty="0">
                <a:solidFill>
                  <a:srgbClr val="343433"/>
                </a:solidFill>
                <a:latin typeface="Arial" panose="020B0604020202020204" pitchFamily="34" charset="0"/>
                <a:ea typeface="Calibri Light" charset="0"/>
                <a:cs typeface="Arial" panose="020B0604020202020204" pitchFamily="34" charset="0"/>
              </a:rPr>
              <a:t>Third-party counseling is mandatory prior to application</a:t>
            </a:r>
          </a:p>
          <a:p>
            <a:pPr marL="342900" indent="-342900">
              <a:buFont typeface="Arial" panose="020B0604020202020204" pitchFamily="34" charset="0"/>
              <a:buChar char="•"/>
            </a:pPr>
            <a:r>
              <a:rPr lang="en-US" sz="1900" dirty="0">
                <a:solidFill>
                  <a:srgbClr val="343433"/>
                </a:solidFill>
                <a:latin typeface="Arial" panose="020B0604020202020204" pitchFamily="34" charset="0"/>
                <a:ea typeface="Calibri Light" charset="0"/>
                <a:cs typeface="Arial" panose="020B0604020202020204" pitchFamily="34" charset="0"/>
              </a:rPr>
              <a:t>Equity line cannot be cancelled, frozen or reduced</a:t>
            </a:r>
          </a:p>
          <a:p>
            <a:pPr marL="342900" indent="-342900">
              <a:buFont typeface="Arial" panose="020B0604020202020204" pitchFamily="34" charset="0"/>
              <a:buChar char="•"/>
            </a:pPr>
            <a:r>
              <a:rPr lang="en-US" sz="1900" dirty="0">
                <a:solidFill>
                  <a:srgbClr val="343433"/>
                </a:solidFill>
                <a:latin typeface="Arial" panose="020B0604020202020204" pitchFamily="34" charset="0"/>
                <a:ea typeface="Calibri Light" charset="0"/>
                <a:cs typeface="Arial" panose="020B0604020202020204" pitchFamily="34" charset="0"/>
              </a:rPr>
              <a:t>Line of credit grows regardless of home value</a:t>
            </a:r>
            <a:endParaRPr lang="en-US" sz="1900" dirty="0">
              <a:solidFill>
                <a:srgbClr val="343433"/>
              </a:solidFill>
              <a:latin typeface="Arial" panose="020B0604020202020204" pitchFamily="34" charset="0"/>
              <a:cs typeface="Arial" panose="020B0604020202020204" pitchFamily="34" charset="0"/>
            </a:endParaRPr>
          </a:p>
          <a:p>
            <a:pPr>
              <a:spcBef>
                <a:spcPts val="600"/>
              </a:spcBef>
            </a:pPr>
            <a:endParaRPr lang="en-US" sz="2400" dirty="0">
              <a:latin typeface="Whitney Light" pitchFamily="2" charset="0"/>
            </a:endParaRPr>
          </a:p>
          <a:p>
            <a:pPr>
              <a:spcBef>
                <a:spcPts val="600"/>
              </a:spcBef>
            </a:pPr>
            <a:endParaRPr lang="en-US" sz="2400" dirty="0">
              <a:solidFill>
                <a:srgbClr val="343433"/>
              </a:solidFill>
              <a:latin typeface="Whitney Light" pitchFamily="2" charset="0"/>
              <a:cs typeface="Calibri Light" charset="0"/>
            </a:endParaRPr>
          </a:p>
        </p:txBody>
      </p:sp>
    </p:spTree>
    <p:extLst>
      <p:ext uri="{BB962C8B-B14F-4D97-AF65-F5344CB8AC3E}">
        <p14:creationId xmlns:p14="http://schemas.microsoft.com/office/powerpoint/2010/main" val="170145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around a table&#10;&#10;Description automatically generated with medium confidence">
            <a:extLst>
              <a:ext uri="{FF2B5EF4-FFF2-40B4-BE49-F238E27FC236}">
                <a16:creationId xmlns:a16="http://schemas.microsoft.com/office/drawing/2014/main" id="{20D33569-37C1-D3B2-8BC1-A8981E159D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30" r="5517"/>
          <a:stretch/>
        </p:blipFill>
        <p:spPr>
          <a:xfrm>
            <a:off x="-1" y="0"/>
            <a:ext cx="12191999" cy="6858000"/>
          </a:xfrm>
          <a:prstGeom prst="rect">
            <a:avLst/>
          </a:prstGeom>
        </p:spPr>
      </p:pic>
      <p:sp>
        <p:nvSpPr>
          <p:cNvPr id="5" name="Rectangle 4">
            <a:extLst>
              <a:ext uri="{FF2B5EF4-FFF2-40B4-BE49-F238E27FC236}">
                <a16:creationId xmlns:a16="http://schemas.microsoft.com/office/drawing/2014/main" id="{1FAAB2F7-20E5-F7D4-1319-C0CDB25B3BFD}"/>
              </a:ext>
            </a:extLst>
          </p:cNvPr>
          <p:cNvSpPr/>
          <p:nvPr/>
        </p:nvSpPr>
        <p:spPr>
          <a:xfrm>
            <a:off x="-3017" y="1"/>
            <a:ext cx="4103070" cy="6857999"/>
          </a:xfrm>
          <a:prstGeom prst="rect">
            <a:avLst/>
          </a:prstGeom>
          <a:gradFill>
            <a:gsLst>
              <a:gs pos="19000">
                <a:srgbClr val="343433">
                  <a:alpha val="57000"/>
                </a:srgbClr>
              </a:gs>
              <a:gs pos="65000">
                <a:srgbClr val="FFFFFF">
                  <a:alpha val="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15">
            <a:extLst>
              <a:ext uri="{FF2B5EF4-FFF2-40B4-BE49-F238E27FC236}">
                <a16:creationId xmlns:a16="http://schemas.microsoft.com/office/drawing/2014/main" id="{3C3AC22D-F39F-7440-85B1-D2C560399528}"/>
              </a:ext>
            </a:extLst>
          </p:cNvPr>
          <p:cNvSpPr>
            <a:spLocks noGrp="1"/>
          </p:cNvSpPr>
          <p:nvPr>
            <p:ph type="body" sz="quarter" idx="12"/>
          </p:nvPr>
        </p:nvSpPr>
        <p:spPr>
          <a:xfrm>
            <a:off x="452968" y="1"/>
            <a:ext cx="4373865" cy="2433484"/>
          </a:xfrm>
        </p:spPr>
        <p:txBody>
          <a:bodyPr>
            <a:normAutofit/>
          </a:bodyPr>
          <a:lstStyle/>
          <a:p>
            <a:pPr>
              <a:lnSpc>
                <a:spcPct val="100000"/>
              </a:lnSpc>
            </a:pPr>
            <a:r>
              <a:rPr lang="en-US" sz="4000" dirty="0">
                <a:solidFill>
                  <a:srgbClr val="FFFFFF"/>
                </a:solidFill>
                <a:latin typeface="Arial Black" panose="020B0604020202020204" pitchFamily="34" charset="0"/>
                <a:cs typeface="Arial Black" panose="020B0604020202020204" pitchFamily="34" charset="0"/>
              </a:rPr>
              <a:t>MYTHS         VS FACTS</a:t>
            </a:r>
          </a:p>
        </p:txBody>
      </p:sp>
    </p:spTree>
    <p:extLst>
      <p:ext uri="{BB962C8B-B14F-4D97-AF65-F5344CB8AC3E}">
        <p14:creationId xmlns:p14="http://schemas.microsoft.com/office/powerpoint/2010/main" val="374486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15DF9BE1-477A-D146-A38F-2FF409D141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5822"/>
            <a:ext cx="4573163" cy="6921808"/>
          </a:xfrm>
          <a:prstGeom prst="rect">
            <a:avLst/>
          </a:prstGeom>
        </p:spPr>
      </p:pic>
      <p:sp>
        <p:nvSpPr>
          <p:cNvPr id="10" name="TextBox 9">
            <a:extLst>
              <a:ext uri="{FF2B5EF4-FFF2-40B4-BE49-F238E27FC236}">
                <a16:creationId xmlns:a16="http://schemas.microsoft.com/office/drawing/2014/main" id="{A97F4637-A304-2E42-981B-9ED0515BAEBA}"/>
              </a:ext>
            </a:extLst>
          </p:cNvPr>
          <p:cNvSpPr txBox="1"/>
          <p:nvPr/>
        </p:nvSpPr>
        <p:spPr>
          <a:xfrm>
            <a:off x="5078963" y="1445996"/>
            <a:ext cx="6922537" cy="2800767"/>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#1:</a:t>
            </a:r>
          </a:p>
          <a:p>
            <a:r>
              <a:rPr lang="en-US" sz="2200" dirty="0">
                <a:solidFill>
                  <a:srgbClr val="343433"/>
                </a:solidFill>
                <a:latin typeface="Arial" panose="020B0604020202020204" pitchFamily="34" charset="0"/>
                <a:ea typeface="Calibri Light" charset="0"/>
                <a:cs typeface="Arial" panose="020B0604020202020204" pitchFamily="34" charset="0"/>
              </a:rPr>
              <a:t>“The lender is on title or owns the home.”</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ea typeface="Calibri Light" charset="0"/>
                <a:cs typeface="Arial" panose="020B0604020202020204" pitchFamily="34" charset="0"/>
              </a:rPr>
              <a:t>The lender is not on title. The borrower(s) remain on title and continue to own their home. They have the power to sell or refinance at any time. The borrower(s) must continue to satisfy loan terms.</a:t>
            </a:r>
            <a:endParaRPr lang="en-US" sz="2200" dirty="0">
              <a:solidFill>
                <a:srgbClr val="343433"/>
              </a:solidFill>
              <a:latin typeface="Arial" panose="020B0604020202020204" pitchFamily="34" charset="0"/>
              <a:cs typeface="Arial" panose="020B0604020202020204" pitchFamily="34" charset="0"/>
            </a:endParaRPr>
          </a:p>
        </p:txBody>
      </p:sp>
      <p:sp>
        <p:nvSpPr>
          <p:cNvPr id="6" name="object 4">
            <a:extLst>
              <a:ext uri="{FF2B5EF4-FFF2-40B4-BE49-F238E27FC236}">
                <a16:creationId xmlns:a16="http://schemas.microsoft.com/office/drawing/2014/main" id="{9B3265EF-C791-EF4E-8585-53FD63D92123}"/>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83508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7F4637-A304-2E42-981B-9ED0515BAEBA}"/>
              </a:ext>
            </a:extLst>
          </p:cNvPr>
          <p:cNvSpPr txBox="1"/>
          <p:nvPr/>
        </p:nvSpPr>
        <p:spPr>
          <a:xfrm>
            <a:off x="5078963" y="1445997"/>
            <a:ext cx="6922537" cy="2123658"/>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#2:</a:t>
            </a:r>
          </a:p>
          <a:p>
            <a:r>
              <a:rPr lang="en-US" sz="2200" dirty="0">
                <a:solidFill>
                  <a:srgbClr val="343433"/>
                </a:solidFill>
                <a:latin typeface="Arial" panose="020B0604020202020204" pitchFamily="34" charset="0"/>
                <a:ea typeface="Calibri Light" charset="0"/>
                <a:cs typeface="Arial" panose="020B0604020202020204" pitchFamily="34" charset="0"/>
              </a:rPr>
              <a:t>“The funds received from a reverse mortgage are taxed.”</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ea typeface="Calibri Light" charset="0"/>
                <a:cs typeface="Arial" panose="020B0604020202020204" pitchFamily="34" charset="0"/>
              </a:rPr>
              <a:t>A reverse mortgage is a 100% non-taxable event.*</a:t>
            </a:r>
            <a:endParaRPr lang="en-US" sz="2200" dirty="0">
              <a:solidFill>
                <a:srgbClr val="343433"/>
              </a:solidFill>
              <a:latin typeface="Arial" panose="020B0604020202020204" pitchFamily="34" charset="0"/>
              <a:cs typeface="Arial" panose="020B0604020202020204" pitchFamily="34" charset="0"/>
            </a:endParaRPr>
          </a:p>
        </p:txBody>
      </p:sp>
      <p:pic>
        <p:nvPicPr>
          <p:cNvPr id="7" name="Picture 6" descr="A group of people sitting at a table&#10;&#10;Description automatically generated">
            <a:extLst>
              <a:ext uri="{FF2B5EF4-FFF2-40B4-BE49-F238E27FC236}">
                <a16:creationId xmlns:a16="http://schemas.microsoft.com/office/drawing/2014/main" id="{8A388ACB-2113-AA41-8B73-68D336A2D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3161" cy="6858000"/>
          </a:xfrm>
          <a:prstGeom prst="rect">
            <a:avLst/>
          </a:prstGeom>
        </p:spPr>
      </p:pic>
      <p:sp>
        <p:nvSpPr>
          <p:cNvPr id="3" name="Rectangle 2">
            <a:extLst>
              <a:ext uri="{FF2B5EF4-FFF2-40B4-BE49-F238E27FC236}">
                <a16:creationId xmlns:a16="http://schemas.microsoft.com/office/drawing/2014/main" id="{917F2963-B6B6-0A43-B1E9-7A98A0053D1D}"/>
              </a:ext>
            </a:extLst>
          </p:cNvPr>
          <p:cNvSpPr/>
          <p:nvPr/>
        </p:nvSpPr>
        <p:spPr>
          <a:xfrm>
            <a:off x="5078963" y="3813832"/>
            <a:ext cx="6096000" cy="307777"/>
          </a:xfrm>
          <a:prstGeom prst="rect">
            <a:avLst/>
          </a:prstGeom>
        </p:spPr>
        <p:txBody>
          <a:bodyPr>
            <a:spAutoFit/>
          </a:bodyPr>
          <a:lstStyle/>
          <a:p>
            <a:r>
              <a:rPr lang="en-US" sz="1400" i="1" dirty="0">
                <a:solidFill>
                  <a:srgbClr val="000000"/>
                </a:solidFill>
                <a:latin typeface="Arial Narrow" panose="020B0604020202020204" pitchFamily="34" charset="0"/>
                <a:ea typeface="Times New Roman" panose="02020603050405020304" pitchFamily="18" charset="0"/>
                <a:cs typeface="Arial Narrow" panose="020B0604020202020204" pitchFamily="34" charset="0"/>
              </a:rPr>
              <a:t>*Consult a tax specialist.</a:t>
            </a:r>
            <a:endParaRPr lang="en-US" sz="1400" i="1" dirty="0">
              <a:effectLst/>
              <a:latin typeface="Arial Narrow" panose="020B0604020202020204" pitchFamily="34" charset="0"/>
              <a:ea typeface="Times New Roman" panose="02020603050405020304" pitchFamily="18" charset="0"/>
              <a:cs typeface="Arial Narrow" panose="020B0604020202020204" pitchFamily="34" charset="0"/>
            </a:endParaRPr>
          </a:p>
        </p:txBody>
      </p:sp>
      <p:sp>
        <p:nvSpPr>
          <p:cNvPr id="8" name="object 4">
            <a:extLst>
              <a:ext uri="{FF2B5EF4-FFF2-40B4-BE49-F238E27FC236}">
                <a16:creationId xmlns:a16="http://schemas.microsoft.com/office/drawing/2014/main" id="{29646C07-C5BF-C64E-B5AF-7000920CA3CD}"/>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376154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7F4637-A304-2E42-981B-9ED0515BAEBA}"/>
              </a:ext>
            </a:extLst>
          </p:cNvPr>
          <p:cNvSpPr txBox="1"/>
          <p:nvPr/>
        </p:nvSpPr>
        <p:spPr>
          <a:xfrm>
            <a:off x="5078963" y="1438247"/>
            <a:ext cx="6922537" cy="3477875"/>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#3:</a:t>
            </a:r>
          </a:p>
          <a:p>
            <a:r>
              <a:rPr lang="en-US" sz="2200" dirty="0">
                <a:solidFill>
                  <a:srgbClr val="343433"/>
                </a:solidFill>
                <a:latin typeface="Arial" panose="020B0604020202020204" pitchFamily="34" charset="0"/>
                <a:ea typeface="Calibri Light" charset="0"/>
                <a:cs typeface="Arial" panose="020B0604020202020204" pitchFamily="34" charset="0"/>
              </a:rPr>
              <a:t>“Reverse mortgages are risky and the funds are not guaranteed if something happens to the lender.”</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ea typeface="Calibri Light" charset="0"/>
                <a:cs typeface="Arial" panose="020B0604020202020204" pitchFamily="34" charset="0"/>
              </a:rPr>
              <a:t>Reverse mortgages have changed a great deal since 1960. The HECM </a:t>
            </a:r>
            <a:r>
              <a:rPr lang="mr-IN" sz="2200" dirty="0">
                <a:solidFill>
                  <a:srgbClr val="343433"/>
                </a:solidFill>
                <a:latin typeface="Arial" panose="020B0604020202020204" pitchFamily="34" charset="0"/>
                <a:ea typeface="Calibri Light" charset="0"/>
                <a:cs typeface="Calibri Light" charset="0"/>
              </a:rPr>
              <a:t>–</a:t>
            </a:r>
            <a:r>
              <a:rPr lang="en-US" sz="2200" dirty="0">
                <a:solidFill>
                  <a:srgbClr val="343433"/>
                </a:solidFill>
                <a:latin typeface="Arial" panose="020B0604020202020204" pitchFamily="34" charset="0"/>
                <a:ea typeface="Calibri Light" charset="0"/>
                <a:cs typeface="Arial" panose="020B0604020202020204" pitchFamily="34" charset="0"/>
              </a:rPr>
              <a:t> in place since 1988 </a:t>
            </a:r>
            <a:r>
              <a:rPr lang="mr-IN" sz="2200" dirty="0">
                <a:solidFill>
                  <a:srgbClr val="343433"/>
                </a:solidFill>
                <a:latin typeface="Arial" panose="020B0604020202020204" pitchFamily="34" charset="0"/>
                <a:ea typeface="Calibri Light" charset="0"/>
                <a:cs typeface="Calibri Light" charset="0"/>
              </a:rPr>
              <a:t>–</a:t>
            </a:r>
            <a:r>
              <a:rPr lang="en-US" sz="2200" dirty="0">
                <a:solidFill>
                  <a:srgbClr val="343433"/>
                </a:solidFill>
                <a:latin typeface="Arial" panose="020B0604020202020204" pitchFamily="34" charset="0"/>
                <a:ea typeface="Calibri Light" charset="0"/>
                <a:cs typeface="Arial" panose="020B0604020202020204" pitchFamily="34" charset="0"/>
              </a:rPr>
              <a:t> is now the safest, most regulated HUD mortgage available. They are FHA insured. A HECM is not a proprietary lender product.</a:t>
            </a:r>
            <a:endParaRPr lang="en-US" sz="2200" dirty="0">
              <a:solidFill>
                <a:srgbClr val="343433"/>
              </a:solidFill>
              <a:latin typeface="Arial" panose="020B0604020202020204" pitchFamily="34" charset="0"/>
              <a:cs typeface="Arial" panose="020B0604020202020204" pitchFamily="34" charset="0"/>
            </a:endParaRPr>
          </a:p>
        </p:txBody>
      </p:sp>
      <p:pic>
        <p:nvPicPr>
          <p:cNvPr id="7" name="Picture 6" descr="A person standing in front of a window&#10;&#10;Description automatically generated">
            <a:extLst>
              <a:ext uri="{FF2B5EF4-FFF2-40B4-BE49-F238E27FC236}">
                <a16:creationId xmlns:a16="http://schemas.microsoft.com/office/drawing/2014/main" id="{C93C19D4-A360-0343-A2A8-54582A437E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8" y="0"/>
            <a:ext cx="4573161" cy="6858000"/>
          </a:xfrm>
          <a:prstGeom prst="rect">
            <a:avLst/>
          </a:prstGeom>
        </p:spPr>
      </p:pic>
      <p:sp>
        <p:nvSpPr>
          <p:cNvPr id="6" name="object 4">
            <a:extLst>
              <a:ext uri="{FF2B5EF4-FFF2-40B4-BE49-F238E27FC236}">
                <a16:creationId xmlns:a16="http://schemas.microsoft.com/office/drawing/2014/main" id="{3192A55A-DE2A-CB44-B3B9-A3031467DE2A}"/>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1401741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looking at a phone&#10;&#10;Description automatically generated with medium confidence">
            <a:extLst>
              <a:ext uri="{FF2B5EF4-FFF2-40B4-BE49-F238E27FC236}">
                <a16:creationId xmlns:a16="http://schemas.microsoft.com/office/drawing/2014/main" id="{110538AA-CC87-3816-55C8-437421AF40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56226" cy="6858000"/>
          </a:xfrm>
          <a:prstGeom prst="rect">
            <a:avLst/>
          </a:prstGeom>
        </p:spPr>
      </p:pic>
      <p:sp>
        <p:nvSpPr>
          <p:cNvPr id="10" name="TextBox 9">
            <a:extLst>
              <a:ext uri="{FF2B5EF4-FFF2-40B4-BE49-F238E27FC236}">
                <a16:creationId xmlns:a16="http://schemas.microsoft.com/office/drawing/2014/main" id="{A97F4637-A304-2E42-981B-9ED0515BAEBA}"/>
              </a:ext>
            </a:extLst>
          </p:cNvPr>
          <p:cNvSpPr txBox="1"/>
          <p:nvPr/>
        </p:nvSpPr>
        <p:spPr>
          <a:xfrm>
            <a:off x="5078963" y="1445996"/>
            <a:ext cx="6922537" cy="3477875"/>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#4:</a:t>
            </a:r>
          </a:p>
          <a:p>
            <a:r>
              <a:rPr lang="en-US" sz="2200" dirty="0">
                <a:solidFill>
                  <a:srgbClr val="343433"/>
                </a:solidFill>
                <a:latin typeface="Arial" panose="020B0604020202020204" pitchFamily="34" charset="0"/>
                <a:ea typeface="Calibri Light" charset="0"/>
                <a:cs typeface="Arial" panose="020B0604020202020204" pitchFamily="34" charset="0"/>
              </a:rPr>
              <a:t>“The borrower can end up owing more than the home is worth.”</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ea typeface="Calibri Light" charset="0"/>
                <a:cs typeface="Arial" panose="020B0604020202020204" pitchFamily="34" charset="0"/>
              </a:rPr>
              <a:t>This is a non-recourse loan, i.e., the loan is not secured by any assets other than the home. If the borrower was to owe more than the home is worth when the loan becomes due, an FHA-managed insurance fund will cover the shortfall to the lender.</a:t>
            </a:r>
          </a:p>
        </p:txBody>
      </p:sp>
      <p:sp>
        <p:nvSpPr>
          <p:cNvPr id="7" name="object 4">
            <a:extLst>
              <a:ext uri="{FF2B5EF4-FFF2-40B4-BE49-F238E27FC236}">
                <a16:creationId xmlns:a16="http://schemas.microsoft.com/office/drawing/2014/main" id="{70477BD1-26C9-B241-9191-95B4FFD520CA}"/>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7701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table, man&#10;&#10;Description automatically generated">
            <a:extLst>
              <a:ext uri="{FF2B5EF4-FFF2-40B4-BE49-F238E27FC236}">
                <a16:creationId xmlns:a16="http://schemas.microsoft.com/office/drawing/2014/main" id="{C6F9A218-5490-CE45-8114-6DFC074438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823"/>
            <a:ext cx="4573162" cy="6903821"/>
          </a:xfrm>
          <a:prstGeom prst="rect">
            <a:avLst/>
          </a:prstGeom>
        </p:spPr>
      </p:pic>
      <p:sp>
        <p:nvSpPr>
          <p:cNvPr id="10" name="TextBox 9">
            <a:extLst>
              <a:ext uri="{FF2B5EF4-FFF2-40B4-BE49-F238E27FC236}">
                <a16:creationId xmlns:a16="http://schemas.microsoft.com/office/drawing/2014/main" id="{A97F4637-A304-2E42-981B-9ED0515BAEBA}"/>
              </a:ext>
            </a:extLst>
          </p:cNvPr>
          <p:cNvSpPr txBox="1"/>
          <p:nvPr/>
        </p:nvSpPr>
        <p:spPr>
          <a:xfrm>
            <a:off x="5078963" y="1445997"/>
            <a:ext cx="6922537" cy="3816429"/>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#5:</a:t>
            </a:r>
          </a:p>
          <a:p>
            <a:r>
              <a:rPr lang="en-US" sz="2200" dirty="0">
                <a:solidFill>
                  <a:srgbClr val="343433"/>
                </a:solidFill>
                <a:latin typeface="Arial" panose="020B0604020202020204" pitchFamily="34" charset="0"/>
                <a:ea typeface="Calibri Light" charset="0"/>
                <a:cs typeface="Arial" panose="020B0604020202020204" pitchFamily="34" charset="0"/>
              </a:rPr>
              <a:t>“When the reverse mortgage becomes due, either the lender takes/sells the home or the heirs lose their inheritance.”</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ea typeface="Calibri Light" charset="0"/>
                <a:cs typeface="Arial" panose="020B0604020202020204" pitchFamily="34" charset="0"/>
              </a:rPr>
              <a:t>Heirs may still receive an inheritance if, after home is sold and the balance of the mortgage is paid off, all remaining equity will belong to the heirs. No assets other than the home are used to secure the loan (it is a non-recourse loan).</a:t>
            </a:r>
          </a:p>
        </p:txBody>
      </p:sp>
      <p:sp>
        <p:nvSpPr>
          <p:cNvPr id="7" name="object 4">
            <a:extLst>
              <a:ext uri="{FF2B5EF4-FFF2-40B4-BE49-F238E27FC236}">
                <a16:creationId xmlns:a16="http://schemas.microsoft.com/office/drawing/2014/main" id="{D5B12CC4-5280-F14A-8027-B8BF9EFAA83C}"/>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7645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7F4637-A304-2E42-981B-9ED0515BAEBA}"/>
              </a:ext>
            </a:extLst>
          </p:cNvPr>
          <p:cNvSpPr txBox="1"/>
          <p:nvPr/>
        </p:nvSpPr>
        <p:spPr>
          <a:xfrm>
            <a:off x="5078963" y="1453746"/>
            <a:ext cx="6666723" cy="3477875"/>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#6:</a:t>
            </a:r>
          </a:p>
          <a:p>
            <a:r>
              <a:rPr lang="en-US" sz="2200" dirty="0">
                <a:solidFill>
                  <a:srgbClr val="343433"/>
                </a:solidFill>
                <a:latin typeface="Arial" panose="020B0604020202020204" pitchFamily="34" charset="0"/>
                <a:ea typeface="Calibri Light" charset="0"/>
                <a:cs typeface="Arial" panose="020B0604020202020204" pitchFamily="34" charset="0"/>
              </a:rPr>
              <a:t>“If a borrower outlives their life expectancy, the lender will kick them out of their home.”</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cs typeface="Arial" panose="020B0604020202020204" pitchFamily="34" charset="0"/>
              </a:rPr>
              <a:t>A borrower cannot outlive the reverse mortgage. The borrower can not be forced out of their home as long as they pay their property taxes, homeowners insurance, maintain the property, and it is their primary residence. </a:t>
            </a:r>
            <a:endParaRPr lang="en-US" sz="2200" dirty="0">
              <a:solidFill>
                <a:srgbClr val="343433"/>
              </a:solidFill>
              <a:effectLst/>
              <a:latin typeface="Arial" panose="020B0604020202020204" pitchFamily="34" charset="0"/>
              <a:cs typeface="Arial" panose="020B0604020202020204" pitchFamily="34" charset="0"/>
            </a:endParaRPr>
          </a:p>
        </p:txBody>
      </p:sp>
      <p:pic>
        <p:nvPicPr>
          <p:cNvPr id="3" name="Picture 2" descr="Two people standing in a room&#10;&#10;Description automatically generated">
            <a:extLst>
              <a:ext uri="{FF2B5EF4-FFF2-40B4-BE49-F238E27FC236}">
                <a16:creationId xmlns:a16="http://schemas.microsoft.com/office/drawing/2014/main" id="{0FC75296-CE14-464F-B9F4-77FF94E0B8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3162" cy="6858000"/>
          </a:xfrm>
          <a:prstGeom prst="rect">
            <a:avLst/>
          </a:prstGeom>
        </p:spPr>
      </p:pic>
      <p:pic>
        <p:nvPicPr>
          <p:cNvPr id="5" name="Picture 4">
            <a:extLst>
              <a:ext uri="{FF2B5EF4-FFF2-40B4-BE49-F238E27FC236}">
                <a16:creationId xmlns:a16="http://schemas.microsoft.com/office/drawing/2014/main" id="{D35693A2-5288-9E41-84F5-48731C7A53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916467" y="3200401"/>
            <a:ext cx="6858002" cy="457199"/>
          </a:xfrm>
          <a:prstGeom prst="rect">
            <a:avLst/>
          </a:prstGeom>
        </p:spPr>
      </p:pic>
      <p:sp>
        <p:nvSpPr>
          <p:cNvPr id="6" name="object 4">
            <a:extLst>
              <a:ext uri="{FF2B5EF4-FFF2-40B4-BE49-F238E27FC236}">
                <a16:creationId xmlns:a16="http://schemas.microsoft.com/office/drawing/2014/main" id="{206E6975-501F-A746-8A53-4EAC773EEDB4}"/>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2016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umbrella sitting on top of a beach&#10;&#10;Description automatically generated">
            <a:extLst>
              <a:ext uri="{FF2B5EF4-FFF2-40B4-BE49-F238E27FC236}">
                <a16:creationId xmlns:a16="http://schemas.microsoft.com/office/drawing/2014/main" id="{53D67A14-349A-6744-B66C-F383D14D43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3162" cy="6858000"/>
          </a:xfrm>
          <a:prstGeom prst="rect">
            <a:avLst/>
          </a:prstGeom>
        </p:spPr>
      </p:pic>
      <p:sp>
        <p:nvSpPr>
          <p:cNvPr id="10" name="TextBox 9">
            <a:extLst>
              <a:ext uri="{FF2B5EF4-FFF2-40B4-BE49-F238E27FC236}">
                <a16:creationId xmlns:a16="http://schemas.microsoft.com/office/drawing/2014/main" id="{A97F4637-A304-2E42-981B-9ED0515BAEBA}"/>
              </a:ext>
            </a:extLst>
          </p:cNvPr>
          <p:cNvSpPr txBox="1"/>
          <p:nvPr/>
        </p:nvSpPr>
        <p:spPr>
          <a:xfrm>
            <a:off x="5078964" y="1445997"/>
            <a:ext cx="6144208" cy="2462213"/>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#7:</a:t>
            </a:r>
          </a:p>
          <a:p>
            <a:r>
              <a:rPr lang="en-US" sz="2200" dirty="0">
                <a:solidFill>
                  <a:srgbClr val="343433"/>
                </a:solidFill>
                <a:latin typeface="Arial" panose="020B0604020202020204" pitchFamily="34" charset="0"/>
                <a:ea typeface="Calibri Light" charset="0"/>
                <a:cs typeface="Arial" panose="020B0604020202020204" pitchFamily="34" charset="0"/>
              </a:rPr>
              <a:t>“You can never get out of a reverse mortgage.”</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cs typeface="Arial" panose="020B0604020202020204" pitchFamily="34" charset="0"/>
              </a:rPr>
              <a:t>A reverse mortgage has no minimum term and no pre-payment penalties are allowed on reverse mortgages. </a:t>
            </a:r>
            <a:endParaRPr lang="en-US" sz="2200" dirty="0">
              <a:solidFill>
                <a:srgbClr val="343433"/>
              </a:solidFill>
              <a:effectLst/>
              <a:latin typeface="Arial" panose="020B0604020202020204" pitchFamily="34" charset="0"/>
              <a:cs typeface="Arial" panose="020B0604020202020204" pitchFamily="34" charset="0"/>
            </a:endParaRPr>
          </a:p>
        </p:txBody>
      </p:sp>
      <p:sp>
        <p:nvSpPr>
          <p:cNvPr id="6" name="object 4">
            <a:extLst>
              <a:ext uri="{FF2B5EF4-FFF2-40B4-BE49-F238E27FC236}">
                <a16:creationId xmlns:a16="http://schemas.microsoft.com/office/drawing/2014/main" id="{99D7BBB8-DE01-8445-A6D6-DD3724C40E50}"/>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Tree>
    <p:extLst>
      <p:ext uri="{BB962C8B-B14F-4D97-AF65-F5344CB8AC3E}">
        <p14:creationId xmlns:p14="http://schemas.microsoft.com/office/powerpoint/2010/main" val="80035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D3ECFF66-9F22-5440-A288-D4438905154A}"/>
              </a:ext>
            </a:extLst>
          </p:cNvPr>
          <p:cNvSpPr txBox="1"/>
          <p:nvPr/>
        </p:nvSpPr>
        <p:spPr>
          <a:xfrm>
            <a:off x="5078963" y="592530"/>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430495"/>
            <a:ext cx="6922537" cy="2462213"/>
          </a:xfrm>
          <a:prstGeom prst="rect">
            <a:avLst/>
          </a:prstGeom>
          <a:noFill/>
        </p:spPr>
        <p:txBody>
          <a:bodyPr wrap="square" rtlCol="0">
            <a:spAutoFit/>
          </a:bodyPr>
          <a:lstStyle/>
          <a:p>
            <a:r>
              <a:rPr lang="en-US" sz="2200" b="1" dirty="0">
                <a:solidFill>
                  <a:srgbClr val="343433"/>
                </a:solidFill>
                <a:latin typeface="Arial" panose="020B0604020202020204" pitchFamily="34" charset="0"/>
                <a:ea typeface="Calibri Light" charset="0"/>
                <a:cs typeface="Arial" panose="020B0604020202020204" pitchFamily="34" charset="0"/>
              </a:rPr>
              <a:t>Myth #8:</a:t>
            </a:r>
          </a:p>
          <a:p>
            <a:r>
              <a:rPr lang="en-US" sz="2200" dirty="0">
                <a:solidFill>
                  <a:srgbClr val="343433"/>
                </a:solidFill>
                <a:latin typeface="Arial" panose="020B0604020202020204" pitchFamily="34" charset="0"/>
                <a:cs typeface="Arial" panose="020B0604020202020204" pitchFamily="34" charset="0"/>
              </a:rPr>
              <a:t>“A reverse mortgage can impact my social security and Medicare benefits.” </a:t>
            </a:r>
          </a:p>
          <a:p>
            <a:endParaRPr lang="en-US" sz="2200" dirty="0">
              <a:solidFill>
                <a:srgbClr val="343433"/>
              </a:solidFill>
              <a:latin typeface="Arial" panose="020B0604020202020204" pitchFamily="34" charset="0"/>
              <a:ea typeface="Calibri Light" charset="0"/>
              <a:cs typeface="Arial" panose="020B0604020202020204" pitchFamily="34" charset="0"/>
            </a:endParaRPr>
          </a:p>
          <a:p>
            <a:r>
              <a:rPr lang="en-US" sz="2200" b="1" dirty="0">
                <a:solidFill>
                  <a:srgbClr val="156B62"/>
                </a:solidFill>
                <a:latin typeface="Arial" panose="020B0604020202020204" pitchFamily="34" charset="0"/>
                <a:ea typeface="Calibri Light" charset="0"/>
                <a:cs typeface="Arial" panose="020B0604020202020204" pitchFamily="34" charset="0"/>
              </a:rPr>
              <a:t>Fact:</a:t>
            </a:r>
          </a:p>
          <a:p>
            <a:r>
              <a:rPr lang="en-US" sz="2200" dirty="0">
                <a:solidFill>
                  <a:srgbClr val="343433"/>
                </a:solidFill>
                <a:latin typeface="Arial" panose="020B0604020202020204" pitchFamily="34" charset="0"/>
                <a:cs typeface="Arial" panose="020B0604020202020204" pitchFamily="34" charset="0"/>
              </a:rPr>
              <a:t>A reverse mortgage has no effect on your social security or Medicare benefits. </a:t>
            </a:r>
            <a:endParaRPr lang="en-US" sz="2200" dirty="0">
              <a:solidFill>
                <a:srgbClr val="343433"/>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496D84-F29A-004A-85E4-DC4D90EF3A17}"/>
              </a:ext>
            </a:extLst>
          </p:cNvPr>
          <p:cNvSpPr txBox="1"/>
          <p:nvPr/>
        </p:nvSpPr>
        <p:spPr>
          <a:xfrm>
            <a:off x="5078964" y="4085074"/>
            <a:ext cx="5828522" cy="523220"/>
          </a:xfrm>
          <a:prstGeom prst="rect">
            <a:avLst/>
          </a:prstGeom>
          <a:noFill/>
        </p:spPr>
        <p:txBody>
          <a:bodyPr wrap="square" rtlCol="0">
            <a:spAutoFit/>
          </a:bodyPr>
          <a:lstStyle/>
          <a:p>
            <a:r>
              <a:rPr lang="en-US" sz="1400" i="1" dirty="0">
                <a:solidFill>
                  <a:srgbClr val="343433"/>
                </a:solidFill>
                <a:latin typeface="Arial Narrow" panose="020B0604020202020204" pitchFamily="34" charset="0"/>
                <a:cs typeface="Arial Narrow" panose="020B0604020202020204" pitchFamily="34" charset="0"/>
              </a:rPr>
              <a:t>Consult a program specialist. A reverse mortgage may affect benefits or eligibility for some government programs such as Supplemental Security Income and Medicaid. </a:t>
            </a:r>
          </a:p>
        </p:txBody>
      </p:sp>
      <p:pic>
        <p:nvPicPr>
          <p:cNvPr id="8" name="Picture 7" descr="A person standing next to a tree&#10;&#10;Description automatically generated">
            <a:extLst>
              <a:ext uri="{FF2B5EF4-FFF2-40B4-BE49-F238E27FC236}">
                <a16:creationId xmlns:a16="http://schemas.microsoft.com/office/drawing/2014/main" id="{3206E842-A1AF-194E-83BC-685DD3880C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8" y="0"/>
            <a:ext cx="4573161" cy="6858000"/>
          </a:xfrm>
          <a:prstGeom prst="rect">
            <a:avLst/>
          </a:prstGeom>
        </p:spPr>
      </p:pic>
    </p:spTree>
    <p:extLst>
      <p:ext uri="{BB962C8B-B14F-4D97-AF65-F5344CB8AC3E}">
        <p14:creationId xmlns:p14="http://schemas.microsoft.com/office/powerpoint/2010/main" val="341930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21D965-F611-0026-4294-88DE26DBAB55}"/>
              </a:ext>
            </a:extLst>
          </p:cNvPr>
          <p:cNvSpPr/>
          <p:nvPr/>
        </p:nvSpPr>
        <p:spPr>
          <a:xfrm>
            <a:off x="0" y="-74428"/>
            <a:ext cx="12192000" cy="6931533"/>
          </a:xfrm>
          <a:prstGeom prst="rect">
            <a:avLst/>
          </a:prstGeom>
          <a:solidFill>
            <a:srgbClr val="19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Rectangle 4">
            <a:extLst>
              <a:ext uri="{FF2B5EF4-FFF2-40B4-BE49-F238E27FC236}">
                <a16:creationId xmlns:a16="http://schemas.microsoft.com/office/drawing/2014/main" id="{132CF072-2AA9-EE4C-B92E-4116F63B4D2D}"/>
              </a:ext>
            </a:extLst>
          </p:cNvPr>
          <p:cNvSpPr/>
          <p:nvPr/>
        </p:nvSpPr>
        <p:spPr>
          <a:xfrm>
            <a:off x="1771402" y="1993743"/>
            <a:ext cx="8649195" cy="3031599"/>
          </a:xfrm>
          <a:prstGeom prst="rect">
            <a:avLst/>
          </a:prstGeom>
        </p:spPr>
        <p:txBody>
          <a:bodyPr wrap="square" anchor="ctr">
            <a:spAutoFit/>
          </a:bodyPr>
          <a:lstStyle/>
          <a:p>
            <a:r>
              <a:rPr lang="en-US" sz="1400" dirty="0">
                <a:solidFill>
                  <a:schemeClr val="bg1"/>
                </a:solidFill>
                <a:latin typeface="Arial" panose="020B0604020202020204" pitchFamily="34" charset="0"/>
                <a:cs typeface="Arial" panose="020B0604020202020204" pitchFamily="34" charset="0"/>
              </a:rPr>
              <a:t>These materials are designed to provide the reader with a general overview and understanding of the topic(s) presented and are not intended as a substitute for consultation with qualified legal counsel regarding the manner, in which the laws, regulations, and guidelines covered may apply to a particular fact pattern or business model. No part of this presentation may be reproduced, forwarded, copied, or redistributed in any form or by any means without the prior written consent of Mutual of Omaha Mortgage, Inc., dba Mutual of Omaha Reverse Mortgage. This presentation could include technical inaccuracies or typographical errors. Mutual of Omaha Mortgage does not guarantee the accuracy of the information provided and disclaims any and all express or implied warranties, including, but not limited to, any warranties of merchantability or fitness for a particular purpose or use. This presentation should not be construed as legal advice or relied on as a sole resource for any part of the Home Equity Conversion Mortgage program. Unauthorized reproduction, forwarding, distribution or display of this copyrighted work is subject to criminal and civil penalties under federal law. These materials are not from and were not approved by HUD or FHA.</a:t>
            </a:r>
          </a:p>
          <a:p>
            <a:endParaRPr lang="en-US" sz="900" b="1" dirty="0">
              <a:solidFill>
                <a:schemeClr val="bg1"/>
              </a:solidFill>
              <a:latin typeface="WhitneyCondensed Book" pitchFamily="2" charset="77"/>
            </a:endParaRPr>
          </a:p>
        </p:txBody>
      </p:sp>
    </p:spTree>
    <p:extLst>
      <p:ext uri="{BB962C8B-B14F-4D97-AF65-F5344CB8AC3E}">
        <p14:creationId xmlns:p14="http://schemas.microsoft.com/office/powerpoint/2010/main" val="17549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person&#10;&#10;Description automatically generated">
            <a:extLst>
              <a:ext uri="{FF2B5EF4-FFF2-40B4-BE49-F238E27FC236}">
                <a16:creationId xmlns:a16="http://schemas.microsoft.com/office/drawing/2014/main" id="{4DEA756A-F836-B54D-9DD1-AF157D3BEF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9" y="0"/>
            <a:ext cx="4516071" cy="6858000"/>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38469"/>
            <a:ext cx="6541537" cy="991296"/>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 FOR </a:t>
            </a:r>
          </a:p>
          <a:p>
            <a:pPr marL="45711"/>
            <a:r>
              <a:rPr lang="en-US" sz="3200" b="1" dirty="0">
                <a:solidFill>
                  <a:srgbClr val="195993"/>
                </a:solidFill>
                <a:latin typeface="Arial Black" panose="020B0604020202020204" pitchFamily="34" charset="0"/>
                <a:cs typeface="Arial Black" panose="020B0604020202020204" pitchFamily="34" charset="0"/>
              </a:rPr>
              <a:t>HOME PURCHASE</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829204"/>
            <a:ext cx="6873551" cy="3477875"/>
          </a:xfrm>
          <a:prstGeom prst="rect">
            <a:avLst/>
          </a:prstGeom>
          <a:noFill/>
        </p:spPr>
        <p:txBody>
          <a:bodyPr wrap="square" rtlCol="0">
            <a:spAutoFit/>
          </a:bodyPr>
          <a:lstStyle/>
          <a:p>
            <a:r>
              <a:rPr lang="en-US" sz="2000" dirty="0">
                <a:solidFill>
                  <a:srgbClr val="343433"/>
                </a:solidFill>
                <a:latin typeface="Arial" panose="020B0604020202020204" pitchFamily="34" charset="0"/>
                <a:ea typeface="Calibri Light" charset="0"/>
                <a:cs typeface="Arial" panose="020B0604020202020204" pitchFamily="34" charset="0"/>
              </a:rPr>
              <a:t>Since </a:t>
            </a:r>
            <a:r>
              <a:rPr lang="en-US" sz="2000" dirty="0">
                <a:solidFill>
                  <a:srgbClr val="343433"/>
                </a:solidFill>
                <a:latin typeface="Arial" panose="020B0604020202020204" pitchFamily="34" charset="0"/>
                <a:cs typeface="Arial" panose="020B0604020202020204" pitchFamily="34" charset="0"/>
              </a:rPr>
              <a:t>2009, Reverse Mortgages can be utilized to purchase a primary home. Assisting borrowers in downsizing, moving closer to family, or moving to a      more desirable community, etc. </a:t>
            </a:r>
          </a:p>
          <a:p>
            <a:endParaRPr lang="en-US" sz="2000" dirty="0">
              <a:solidFill>
                <a:srgbClr val="343433"/>
              </a:solidFill>
              <a:latin typeface="Arial" panose="020B0604020202020204" pitchFamily="34" charset="0"/>
              <a:cs typeface="Arial" panose="020B0604020202020204" pitchFamily="34" charset="0"/>
            </a:endParaRPr>
          </a:p>
          <a:p>
            <a:r>
              <a:rPr lang="en-US" sz="2000" b="1" dirty="0">
                <a:solidFill>
                  <a:srgbClr val="343433"/>
                </a:solidFill>
                <a:latin typeface="Arial" panose="020B0604020202020204" pitchFamily="34" charset="0"/>
                <a:cs typeface="Arial" panose="020B0604020202020204" pitchFamily="34" charset="0"/>
              </a:rPr>
              <a:t>Compared to cash/traditional financing, borrowers can: </a:t>
            </a:r>
          </a:p>
          <a:p>
            <a:pPr marL="342900" indent="-342900">
              <a:buFont typeface="Arial" panose="020B0604020202020204" pitchFamily="34" charset="0"/>
              <a:buChar char="•"/>
            </a:pPr>
            <a:r>
              <a:rPr lang="en-US" sz="2000" dirty="0">
                <a:solidFill>
                  <a:srgbClr val="343433"/>
                </a:solidFill>
                <a:latin typeface="Arial" panose="020B0604020202020204" pitchFamily="34" charset="0"/>
                <a:cs typeface="Arial" panose="020B0604020202020204" pitchFamily="34" charset="0"/>
              </a:rPr>
              <a:t>Significantly increase their purchasing power </a:t>
            </a:r>
          </a:p>
          <a:p>
            <a:pPr marL="342900" indent="-342900">
              <a:buFont typeface="Arial" panose="020B0604020202020204" pitchFamily="34" charset="0"/>
              <a:buChar char="•"/>
            </a:pPr>
            <a:r>
              <a:rPr lang="en-US" sz="2000" dirty="0">
                <a:solidFill>
                  <a:srgbClr val="343433"/>
                </a:solidFill>
                <a:latin typeface="Arial" panose="020B0604020202020204" pitchFamily="34" charset="0"/>
                <a:cs typeface="Arial" panose="020B0604020202020204" pitchFamily="34" charset="0"/>
              </a:rPr>
              <a:t>Significantly reduce out-of-pocket expenses </a:t>
            </a:r>
          </a:p>
          <a:p>
            <a:pPr marL="342900" indent="-342900">
              <a:buFont typeface="Arial" panose="020B0604020202020204" pitchFamily="34" charset="0"/>
              <a:buChar char="•"/>
            </a:pPr>
            <a:r>
              <a:rPr lang="en-US" sz="2000" dirty="0">
                <a:solidFill>
                  <a:srgbClr val="343433"/>
                </a:solidFill>
                <a:latin typeface="Arial" panose="020B0604020202020204" pitchFamily="34" charset="0"/>
                <a:cs typeface="Arial" panose="020B0604020202020204" pitchFamily="34" charset="0"/>
              </a:rPr>
              <a:t>Increasing cash flow </a:t>
            </a:r>
          </a:p>
          <a:p>
            <a:pPr marL="342900" indent="-342900">
              <a:buFont typeface="Arial" panose="020B0604020202020204" pitchFamily="34" charset="0"/>
              <a:buChar char="•"/>
            </a:pPr>
            <a:r>
              <a:rPr lang="en-US" sz="2000" dirty="0">
                <a:solidFill>
                  <a:srgbClr val="343433"/>
                </a:solidFill>
                <a:latin typeface="Arial" panose="020B0604020202020204" pitchFamily="34" charset="0"/>
                <a:cs typeface="Arial" panose="020B0604020202020204" pitchFamily="34" charset="0"/>
              </a:rPr>
              <a:t>Keeping liquid assets available for other uses </a:t>
            </a:r>
          </a:p>
          <a:p>
            <a:pPr marL="342900" indent="-342900">
              <a:buFont typeface="Arial" panose="020B0604020202020204" pitchFamily="34" charset="0"/>
              <a:buChar char="•"/>
            </a:pPr>
            <a:r>
              <a:rPr lang="en-US" sz="2000" dirty="0">
                <a:solidFill>
                  <a:srgbClr val="343433"/>
                </a:solidFill>
                <a:latin typeface="Arial" panose="020B0604020202020204" pitchFamily="34" charset="0"/>
                <a:cs typeface="Arial" panose="020B0604020202020204" pitchFamily="34" charset="0"/>
              </a:rPr>
              <a:t>Eliminating monthly mortgage payments* </a:t>
            </a:r>
          </a:p>
        </p:txBody>
      </p:sp>
      <p:sp>
        <p:nvSpPr>
          <p:cNvPr id="7" name="TextBox 6">
            <a:extLst>
              <a:ext uri="{FF2B5EF4-FFF2-40B4-BE49-F238E27FC236}">
                <a16:creationId xmlns:a16="http://schemas.microsoft.com/office/drawing/2014/main" id="{A1496D84-F29A-004A-85E4-DC4D90EF3A17}"/>
              </a:ext>
            </a:extLst>
          </p:cNvPr>
          <p:cNvSpPr txBox="1"/>
          <p:nvPr/>
        </p:nvSpPr>
        <p:spPr>
          <a:xfrm>
            <a:off x="5078965" y="5527601"/>
            <a:ext cx="3651378" cy="738664"/>
          </a:xfrm>
          <a:prstGeom prst="rect">
            <a:avLst/>
          </a:prstGeom>
          <a:noFill/>
        </p:spPr>
        <p:txBody>
          <a:bodyPr wrap="square" rtlCol="0">
            <a:spAutoFit/>
          </a:bodyPr>
          <a:lstStyle/>
          <a:p>
            <a:r>
              <a:rPr lang="en-US" sz="1400" i="1" dirty="0">
                <a:solidFill>
                  <a:srgbClr val="343433"/>
                </a:solidFill>
                <a:latin typeface="Arial Narrow" panose="020B0604020202020204" pitchFamily="34" charset="0"/>
                <a:cs typeface="Arial Narrow" panose="020B0604020202020204" pitchFamily="34" charset="0"/>
              </a:rPr>
              <a:t>*Borrower must occupy home as primary residence and is responsible for property taxes, homeowners’ insurance, home maintenance and any HOA fees.</a:t>
            </a:r>
          </a:p>
        </p:txBody>
      </p:sp>
    </p:spTree>
    <p:extLst>
      <p:ext uri="{BB962C8B-B14F-4D97-AF65-F5344CB8AC3E}">
        <p14:creationId xmlns:p14="http://schemas.microsoft.com/office/powerpoint/2010/main" val="130988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living room&#10;&#10;Description automatically generated">
            <a:extLst>
              <a:ext uri="{FF2B5EF4-FFF2-40B4-BE49-F238E27FC236}">
                <a16:creationId xmlns:a16="http://schemas.microsoft.com/office/drawing/2014/main" id="{299CFB0B-BD67-694E-8E0F-EEE72DF9F8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574068" cy="6858000"/>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639029"/>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LEARN MORE</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453747"/>
            <a:ext cx="6922537"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Am I eligible for a reverse mortgage?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How much $ is available to me?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How can I get a quote?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What terms/rates are available?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Can I use a reverse to purchase a home? </a:t>
            </a:r>
          </a:p>
        </p:txBody>
      </p:sp>
    </p:spTree>
    <p:extLst>
      <p:ext uri="{BB962C8B-B14F-4D97-AF65-F5344CB8AC3E}">
        <p14:creationId xmlns:p14="http://schemas.microsoft.com/office/powerpoint/2010/main" val="360753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10;&#10;Description automatically generated">
            <a:extLst>
              <a:ext uri="{FF2B5EF4-FFF2-40B4-BE49-F238E27FC236}">
                <a16:creationId xmlns:a16="http://schemas.microsoft.com/office/drawing/2014/main" id="{DE2069B0-67AD-C04F-935D-1C8C1CE8FA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574068" cy="6858000"/>
          </a:xfrm>
          <a:prstGeom prst="rect">
            <a:avLst/>
          </a:prstGeom>
        </p:spPr>
      </p:pic>
      <p:sp>
        <p:nvSpPr>
          <p:cNvPr id="9" name="object 4">
            <a:extLst>
              <a:ext uri="{FF2B5EF4-FFF2-40B4-BE49-F238E27FC236}">
                <a16:creationId xmlns:a16="http://schemas.microsoft.com/office/drawing/2014/main" id="{95B50DE5-042B-F244-AED5-BBA5C55F01DF}"/>
              </a:ext>
            </a:extLst>
          </p:cNvPr>
          <p:cNvSpPr txBox="1"/>
          <p:nvPr/>
        </p:nvSpPr>
        <p:spPr>
          <a:xfrm>
            <a:off x="5930867" y="2440909"/>
            <a:ext cx="5110947" cy="1976181"/>
          </a:xfrm>
          <a:prstGeom prst="rect">
            <a:avLst/>
          </a:prstGeom>
        </p:spPr>
        <p:txBody>
          <a:bodyPr vert="horz" wrap="square" lIns="0" tIns="6349" rIns="0" bIns="0" rtlCol="0">
            <a:spAutoFit/>
          </a:bodyPr>
          <a:lstStyle/>
          <a:p>
            <a:pPr marL="45711" algn="ctr"/>
            <a:r>
              <a:rPr lang="en-US" sz="6400" b="1" dirty="0">
                <a:solidFill>
                  <a:srgbClr val="195993"/>
                </a:solidFill>
                <a:latin typeface="Arial Black" panose="020B0604020202020204" pitchFamily="34" charset="0"/>
                <a:cs typeface="Arial Black" panose="020B0604020202020204" pitchFamily="34" charset="0"/>
              </a:rPr>
              <a:t>THANK YOU!</a:t>
            </a:r>
          </a:p>
        </p:txBody>
      </p:sp>
    </p:spTree>
    <p:extLst>
      <p:ext uri="{BB962C8B-B14F-4D97-AF65-F5344CB8AC3E}">
        <p14:creationId xmlns:p14="http://schemas.microsoft.com/office/powerpoint/2010/main" val="418313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8EDA5C-50E5-5F40-A463-EC71F83BDBC8}"/>
              </a:ext>
            </a:extLst>
          </p:cNvPr>
          <p:cNvSpPr/>
          <p:nvPr/>
        </p:nvSpPr>
        <p:spPr>
          <a:xfrm>
            <a:off x="0" y="-895"/>
            <a:ext cx="12192000" cy="6858000"/>
          </a:xfrm>
          <a:prstGeom prst="rect">
            <a:avLst/>
          </a:prstGeom>
          <a:solidFill>
            <a:srgbClr val="19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2" name="Picture 11" descr="A close up of a logo&#10;&#10;Description automatically generated">
            <a:extLst>
              <a:ext uri="{FF2B5EF4-FFF2-40B4-BE49-F238E27FC236}">
                <a16:creationId xmlns:a16="http://schemas.microsoft.com/office/drawing/2014/main" id="{1EAA2819-BC65-954A-8E0F-530B25A968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518" y="5910191"/>
            <a:ext cx="1492284" cy="274524"/>
          </a:xfrm>
          <a:prstGeom prst="rect">
            <a:avLst/>
          </a:prstGeom>
        </p:spPr>
      </p:pic>
      <p:sp>
        <p:nvSpPr>
          <p:cNvPr id="13" name="Content Placeholder 2">
            <a:extLst>
              <a:ext uri="{FF2B5EF4-FFF2-40B4-BE49-F238E27FC236}">
                <a16:creationId xmlns:a16="http://schemas.microsoft.com/office/drawing/2014/main" id="{1A2EE500-D147-354B-BFF0-BF356EFDF074}"/>
              </a:ext>
            </a:extLst>
          </p:cNvPr>
          <p:cNvSpPr txBox="1">
            <a:spLocks/>
          </p:cNvSpPr>
          <p:nvPr/>
        </p:nvSpPr>
        <p:spPr>
          <a:xfrm>
            <a:off x="436253" y="1042251"/>
            <a:ext cx="10819537" cy="30664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buNone/>
            </a:pPr>
            <a:r>
              <a:rPr lang="en-US" sz="1051" b="1" dirty="0">
                <a:solidFill>
                  <a:schemeClr val="bg1"/>
                </a:solidFill>
                <a:latin typeface="Arial" panose="020B0604020202020204" pitchFamily="34" charset="0"/>
                <a:cs typeface="Arial" panose="020B0604020202020204" pitchFamily="34" charset="0"/>
              </a:rPr>
              <a:t>Borrower must occupy home as primary residence and remain current on property taxes, homeowner’s insurance, the costs of home maintenance, and any HOA fees.</a:t>
            </a:r>
          </a:p>
          <a:p>
            <a:pPr indent="0">
              <a:spcBef>
                <a:spcPts val="32"/>
              </a:spcBef>
              <a:spcAft>
                <a:spcPts val="32"/>
              </a:spcAft>
              <a:buNone/>
            </a:pPr>
            <a:endParaRPr lang="en-US" sz="1000" b="1" dirty="0">
              <a:solidFill>
                <a:schemeClr val="bg1"/>
              </a:solidFill>
              <a:latin typeface="WhitneyCondensed Light" pitchFamily="2" charset="77"/>
            </a:endParaRPr>
          </a:p>
        </p:txBody>
      </p:sp>
      <p:sp>
        <p:nvSpPr>
          <p:cNvPr id="14" name="Content Placeholder 2">
            <a:extLst>
              <a:ext uri="{FF2B5EF4-FFF2-40B4-BE49-F238E27FC236}">
                <a16:creationId xmlns:a16="http://schemas.microsoft.com/office/drawing/2014/main" id="{1F7C4B9F-026D-034E-A2A3-3722F53D785A}"/>
              </a:ext>
            </a:extLst>
          </p:cNvPr>
          <p:cNvSpPr txBox="1">
            <a:spLocks/>
          </p:cNvSpPr>
          <p:nvPr/>
        </p:nvSpPr>
        <p:spPr>
          <a:xfrm>
            <a:off x="436251" y="4278852"/>
            <a:ext cx="11319503" cy="10011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buNone/>
            </a:pPr>
            <a:r>
              <a:rPr lang="en-US" sz="1051" dirty="0">
                <a:solidFill>
                  <a:schemeClr val="bg1"/>
                </a:solidFill>
                <a:latin typeface="Arial" panose="020B0604020202020204" pitchFamily="34" charset="0"/>
                <a:cs typeface="Arial" panose="020B0604020202020204" pitchFamily="34" charset="0"/>
              </a:rPr>
              <a:t>Charges such as an origination fee, mortgage insurance premiums, closing costs and/or servicing fees may be assessed and will be added to the loan balance.  As long as you comply with the terms of the loan, you retain title until you sell or transfer the property, and, therefore, you are responsible for paying property taxes, insurance and maintenance.  Failing to pay these amounts may cause the loan to become immediately due and/or subject the property to a tax lien, other encumbrance or foreclosure.  The loan balance grows over time, and interest is added to that balance. Interest on a reverse mortgage is not deductible from your income tax until you repay all or part of the interest on the loan.  Although the loan is non-recourse, at the maturity of the loan, the lender will have a claim against your property and you or your heirs may need to sell the property in order to repay the loan, or use other assets to repay the loan in order to retain the property.</a:t>
            </a:r>
            <a:endParaRPr lang="en-US" sz="1051" b="1" dirty="0">
              <a:solidFill>
                <a:schemeClr val="bg1"/>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93ADF5B5-0A30-8E47-BCA5-680132698C1F}"/>
              </a:ext>
            </a:extLst>
          </p:cNvPr>
          <p:cNvSpPr txBox="1">
            <a:spLocks/>
          </p:cNvSpPr>
          <p:nvPr/>
        </p:nvSpPr>
        <p:spPr>
          <a:xfrm>
            <a:off x="436253" y="5535889"/>
            <a:ext cx="11296935" cy="3013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buNone/>
            </a:pPr>
            <a:r>
              <a:rPr lang="en-US" sz="1051" dirty="0">
                <a:solidFill>
                  <a:schemeClr val="bg1"/>
                </a:solidFill>
                <a:latin typeface="Arial" panose="020B0604020202020204" pitchFamily="34" charset="0"/>
                <a:cs typeface="Arial" panose="020B0604020202020204" pitchFamily="34" charset="0"/>
              </a:rPr>
              <a:t>These materials are not from HUD or FHA and the document was not approved by HUD, FHA or any Government Agency. For licensing information, go to: </a:t>
            </a:r>
            <a:r>
              <a:rPr lang="en-US" sz="1051" dirty="0" err="1">
                <a:solidFill>
                  <a:schemeClr val="bg1"/>
                </a:solidFill>
                <a:latin typeface="Arial" panose="020B0604020202020204" pitchFamily="34" charset="0"/>
                <a:cs typeface="Arial" panose="020B0604020202020204" pitchFamily="34" charset="0"/>
              </a:rPr>
              <a:t>www.nmlsconsumeraccess.org</a:t>
            </a:r>
            <a:endParaRPr lang="en-US" sz="1051" dirty="0">
              <a:solidFill>
                <a:schemeClr val="bg1"/>
              </a:solidFill>
              <a:latin typeface="Arial" panose="020B0604020202020204" pitchFamily="34" charset="0"/>
              <a:cs typeface="Arial" panose="020B0604020202020204" pitchFamily="34" charset="0"/>
            </a:endParaRPr>
          </a:p>
          <a:p>
            <a:pPr indent="0">
              <a:spcBef>
                <a:spcPts val="32"/>
              </a:spcBef>
              <a:spcAft>
                <a:spcPts val="32"/>
              </a:spcAft>
              <a:buNone/>
            </a:pPr>
            <a:endParaRPr lang="en-US" sz="1200" b="1" dirty="0">
              <a:solidFill>
                <a:schemeClr val="bg1"/>
              </a:solidFill>
              <a:latin typeface="WhitneyCondensed Light" pitchFamily="2" charset="77"/>
            </a:endParaRPr>
          </a:p>
        </p:txBody>
      </p:sp>
      <p:sp>
        <p:nvSpPr>
          <p:cNvPr id="16" name="Content Placeholder 2">
            <a:extLst>
              <a:ext uri="{FF2B5EF4-FFF2-40B4-BE49-F238E27FC236}">
                <a16:creationId xmlns:a16="http://schemas.microsoft.com/office/drawing/2014/main" id="{61821FF3-B963-4940-AC33-29913A1244C5}"/>
              </a:ext>
            </a:extLst>
          </p:cNvPr>
          <p:cNvSpPr txBox="1">
            <a:spLocks/>
          </p:cNvSpPr>
          <p:nvPr/>
        </p:nvSpPr>
        <p:spPr>
          <a:xfrm>
            <a:off x="436251" y="1514459"/>
            <a:ext cx="11319503" cy="26652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buNone/>
            </a:pPr>
            <a:r>
              <a:rPr lang="en-US" sz="1051" dirty="0">
                <a:solidFill>
                  <a:schemeClr val="bg1"/>
                </a:solidFill>
                <a:latin typeface="Arial" panose="020B0604020202020204" pitchFamily="34" charset="0"/>
                <a:cs typeface="Arial" panose="020B0604020202020204" pitchFamily="34" charset="0"/>
              </a:rPr>
              <a:t>Mutual of Omaha Mortgage, Inc. dba Mutual of Omaha Reverse Mortgage, NMLS ID 1025894. 3131 Camino Del Rio N 1100, San Diego, CA 92108. Alabama Consumer Credit License 22123; Alaska Broker/Lender License AK1025894.  Arizona Mortgage Banker License 0926603; Arkansas Combination Mortgage Banker/Broker/Servicer License 109250; Licensed by the Department of Financial Protection &amp; Innovation under the California Residential Mortgage Lending Act, License 4131356; Colorado Mortgage Registration 1025894; Connecticut Mortgage Lender License ML-1025894; Delaware Lender License 028515; District of Columbia Mortgage Dual Authority License MLB1025894; Florida Mortgage Lender Servicer License MLD1827; Georgia Mortgage Lender License/Registration 46648; Hawaii Mortgage Loan Originator Company License HI-1025894; Idaho Mortgage Broker/Lender License MBL-2081025894; Illinois Residential Mortgage Licensee MB.6761115; Indiana-DFI Mortgage Lending License 43321; Iowa Mortgage Banker License 2019-0119; Kansas Mortgage Company License MC.0025612; Kentucky Mortgage Company License MC707287; Louisiana Residential Mortgage Lending License 1025894; Maine Supervised Lender License 1025894; Maryland Mortgage Lender License 21678; Massachusetts Mortgage Broker and Lender License MC1025894; Michigan 1st Mortgage Broker/Lender/Servicer Registrant FR0022702; Minnesota Residential Mortgage Originator Exemption MN-OX-1025894; Mississippi Mortgage Lender 1025894; Missouri Mortgage Company License 21-2472; Montana Mortgage Broker and Lender License 1025894; Nebraska Mortgage Banker License 1025894; Nevada Exempt Company Registration 4830. Licensed by the New Hampshire Banking Department, Mortgage Banker License 19926-MB; Licensed by the New Jersey Banking and Insurance Department.  New Jersey Residential Mortgage Lender License 1025894; New Mexico Mortgage Loan Company License 1025894; North Carolina Mortgage Lender License L-186305; North Dakota Money Broker License MB103387; Ohio Residential Mortgage Lending Act Certificate of Registration RM.804535.000; Oklahoma Mortgage Lender License ML012498; Oregon Mortgage Lending License ML- 5208; Pennsylvania Mortgage Lender License 72932; Rhode Island Lender License 20163229LL. Rhode Island Loan Broker License 20163230LB; South Carolina BFI Mortgage Lender/Servicer License MLS-1025894; South Dakota Mortgage Lender License ML.05253; Tennessee Mortgage License 190182; Texas Mortgage Banker Registration 1025894; Utah Mortgage Entity License 8928021; Vermont Lender License 6891; Virginia Mortgage Broker and Lender License, NMLS ID #1025894 (</a:t>
            </a:r>
            <a:r>
              <a:rPr lang="en-US" sz="1051" dirty="0" err="1">
                <a:solidFill>
                  <a:schemeClr val="bg1"/>
                </a:solidFill>
                <a:latin typeface="Arial" panose="020B0604020202020204" pitchFamily="34" charset="0"/>
                <a:cs typeface="Arial" panose="020B0604020202020204" pitchFamily="34" charset="0"/>
              </a:rPr>
              <a:t>www.nmlsconsumeraccess.org</a:t>
            </a:r>
            <a:r>
              <a:rPr lang="en-US" sz="1051" dirty="0">
                <a:solidFill>
                  <a:schemeClr val="bg1"/>
                </a:solidFill>
                <a:latin typeface="Arial" panose="020B0604020202020204" pitchFamily="34" charset="0"/>
                <a:cs typeface="Arial" panose="020B0604020202020204" pitchFamily="34" charset="0"/>
              </a:rPr>
              <a:t>); Washington Consumer Loan Company License CL-1025894; Wisconsin Mortgage Banker License 1025894BA; Wyoming Mortgage Lender/Broker License 3488.  (866) 200-3210. Subject to Credit Approval. PYK.0322.105.RB</a:t>
            </a:r>
          </a:p>
          <a:p>
            <a:pPr indent="0">
              <a:spcBef>
                <a:spcPts val="32"/>
              </a:spcBef>
              <a:spcAft>
                <a:spcPts val="32"/>
              </a:spcAft>
              <a:buNone/>
            </a:pPr>
            <a:endParaRPr lang="en-US" sz="1000" b="1" dirty="0">
              <a:solidFill>
                <a:schemeClr val="bg1"/>
              </a:solidFill>
              <a:latin typeface="WhitneyCondensed Light" pitchFamily="2" charset="77"/>
            </a:endParaRPr>
          </a:p>
        </p:txBody>
      </p:sp>
    </p:spTree>
    <p:extLst>
      <p:ext uri="{BB962C8B-B14F-4D97-AF65-F5344CB8AC3E}">
        <p14:creationId xmlns:p14="http://schemas.microsoft.com/office/powerpoint/2010/main" val="2401240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2C50BC-C3AA-CB43-8268-2F6A813C5EDB}"/>
              </a:ext>
            </a:extLst>
          </p:cNvPr>
          <p:cNvSpPr/>
          <p:nvPr/>
        </p:nvSpPr>
        <p:spPr>
          <a:xfrm>
            <a:off x="0" y="-895"/>
            <a:ext cx="12192000" cy="6858000"/>
          </a:xfrm>
          <a:prstGeom prst="rect">
            <a:avLst/>
          </a:prstGeom>
          <a:solidFill>
            <a:srgbClr val="19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bject 4">
            <a:extLst>
              <a:ext uri="{FF2B5EF4-FFF2-40B4-BE49-F238E27FC236}">
                <a16:creationId xmlns:a16="http://schemas.microsoft.com/office/drawing/2014/main" id="{D1525857-3F02-0347-AAF5-8C4F3AD8E3E0}"/>
              </a:ext>
            </a:extLst>
          </p:cNvPr>
          <p:cNvSpPr txBox="1"/>
          <p:nvPr/>
        </p:nvSpPr>
        <p:spPr>
          <a:xfrm>
            <a:off x="796" y="6083088"/>
            <a:ext cx="12190413" cy="186268"/>
          </a:xfrm>
          <a:prstGeom prst="rect">
            <a:avLst/>
          </a:prstGeom>
          <a:noFill/>
          <a:ln>
            <a:noFill/>
          </a:ln>
        </p:spPr>
        <p:txBody>
          <a:bodyPr vert="horz" wrap="square" lIns="0" tIns="6349" rIns="0" bIns="0" rtlCol="0">
            <a:spAutoFit/>
          </a:bodyPr>
          <a:lstStyle/>
          <a:p>
            <a:pPr marL="45702" algn="ctr">
              <a:lnSpc>
                <a:spcPts val="1500"/>
              </a:lnSpc>
            </a:pPr>
            <a:r>
              <a:rPr lang="en-US" sz="1051" dirty="0">
                <a:solidFill>
                  <a:schemeClr val="bg1"/>
                </a:solidFill>
                <a:latin typeface="Arial" panose="020B0604020202020204" pitchFamily="34" charset="0"/>
                <a:cs typeface="Arial" panose="020B0604020202020204" pitchFamily="34" charset="0"/>
              </a:rPr>
              <a:t>Mutual of Omaha Mortgage, Inc. dba Mutual of Omaha Reverse Mortgage, NMLS ID 1025894. 3131 Camino Del Rio N 1100, San Diego, CA 92108. Subject to Credit Approval. </a:t>
            </a:r>
          </a:p>
        </p:txBody>
      </p:sp>
    </p:spTree>
    <p:extLst>
      <p:ext uri="{BB962C8B-B14F-4D97-AF65-F5344CB8AC3E}">
        <p14:creationId xmlns:p14="http://schemas.microsoft.com/office/powerpoint/2010/main" val="213939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with a vase of flowers&#10;&#10;Description automatically generated">
            <a:extLst>
              <a:ext uri="{FF2B5EF4-FFF2-40B4-BE49-F238E27FC236}">
                <a16:creationId xmlns:a16="http://schemas.microsoft.com/office/drawing/2014/main" id="{0D40096B-DD7E-EA49-A54F-E2F99B77FF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37" b="-1"/>
          <a:stretch/>
        </p:blipFill>
        <p:spPr>
          <a:xfrm>
            <a:off x="0" y="-112296"/>
            <a:ext cx="4573162" cy="6970295"/>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499545"/>
            <a:ext cx="6839234" cy="991296"/>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CONSIDERING RETIREMENT? THE 3 L’S</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763707"/>
            <a:ext cx="6922537" cy="3524042"/>
          </a:xfrm>
          <a:prstGeom prst="rect">
            <a:avLst/>
          </a:prstGeom>
          <a:noFill/>
        </p:spPr>
        <p:txBody>
          <a:bodyPr wrap="square" rtlCol="0">
            <a:spAutoFit/>
          </a:bodyPr>
          <a:lstStyle/>
          <a:p>
            <a:pPr>
              <a:spcBef>
                <a:spcPts val="600"/>
              </a:spcBef>
            </a:pPr>
            <a:r>
              <a:rPr lang="en-US" sz="2200" b="1" dirty="0">
                <a:solidFill>
                  <a:srgbClr val="343433"/>
                </a:solidFill>
                <a:latin typeface="Arial" panose="020B0604020202020204" pitchFamily="34" charset="0"/>
                <a:ea typeface="Calibri Light" charset="0"/>
                <a:cs typeface="Arial" panose="020B0604020202020204" pitchFamily="34" charset="0"/>
              </a:rPr>
              <a:t>•  Longevity</a:t>
            </a:r>
          </a:p>
          <a:p>
            <a:pPr>
              <a:spcBef>
                <a:spcPts val="600"/>
              </a:spcBef>
            </a:pPr>
            <a:r>
              <a:rPr lang="en-US" sz="2200" dirty="0">
                <a:solidFill>
                  <a:srgbClr val="343433"/>
                </a:solidFill>
                <a:latin typeface="Arial" panose="020B0604020202020204" pitchFamily="34" charset="0"/>
                <a:ea typeface="Calibri Light" charset="0"/>
                <a:cs typeface="Arial" panose="020B0604020202020204" pitchFamily="34" charset="0"/>
              </a:rPr>
              <a:t>    Will I have enough money to meet my basic </a:t>
            </a:r>
            <a:br>
              <a:rPr lang="en-US" sz="2200" dirty="0">
                <a:solidFill>
                  <a:srgbClr val="343433"/>
                </a:solidFill>
                <a:latin typeface="Arial" panose="020B0604020202020204" pitchFamily="34" charset="0"/>
                <a:ea typeface="Calibri Light" charset="0"/>
                <a:cs typeface="Arial" panose="020B0604020202020204" pitchFamily="34" charset="0"/>
              </a:rPr>
            </a:br>
            <a:r>
              <a:rPr lang="en-US" sz="2200" dirty="0">
                <a:solidFill>
                  <a:srgbClr val="343433"/>
                </a:solidFill>
                <a:latin typeface="Arial" panose="020B0604020202020204" pitchFamily="34" charset="0"/>
                <a:ea typeface="Calibri Light" charset="0"/>
                <a:cs typeface="Arial" panose="020B0604020202020204" pitchFamily="34" charset="0"/>
              </a:rPr>
              <a:t>    living needs?</a:t>
            </a:r>
          </a:p>
          <a:p>
            <a:pPr>
              <a:spcBef>
                <a:spcPts val="600"/>
              </a:spcBef>
            </a:pPr>
            <a:r>
              <a:rPr lang="en-US" sz="2200" b="1" dirty="0">
                <a:solidFill>
                  <a:srgbClr val="343433"/>
                </a:solidFill>
                <a:latin typeface="Arial" panose="020B0604020202020204" pitchFamily="34" charset="0"/>
                <a:cs typeface="Arial" panose="020B0604020202020204" pitchFamily="34" charset="0"/>
              </a:rPr>
              <a:t>•  Lifestyle</a:t>
            </a:r>
          </a:p>
          <a:p>
            <a:pPr>
              <a:spcBef>
                <a:spcPts val="600"/>
              </a:spcBef>
            </a:pPr>
            <a:r>
              <a:rPr lang="en-US" sz="2200" dirty="0">
                <a:solidFill>
                  <a:srgbClr val="343433"/>
                </a:solidFill>
                <a:latin typeface="Arial" panose="020B0604020202020204" pitchFamily="34" charset="0"/>
                <a:cs typeface="Arial" panose="020B0604020202020204" pitchFamily="34" charset="0"/>
              </a:rPr>
              <a:t>    Will I have enough money to maintain my standard </a:t>
            </a:r>
            <a:br>
              <a:rPr lang="en-US" sz="2200" dirty="0">
                <a:solidFill>
                  <a:srgbClr val="343433"/>
                </a:solidFill>
                <a:latin typeface="Arial" panose="020B0604020202020204" pitchFamily="34" charset="0"/>
                <a:cs typeface="Arial" panose="020B0604020202020204" pitchFamily="34" charset="0"/>
              </a:rPr>
            </a:br>
            <a:r>
              <a:rPr lang="en-US" sz="2200" dirty="0">
                <a:solidFill>
                  <a:srgbClr val="343433"/>
                </a:solidFill>
                <a:latin typeface="Arial" panose="020B0604020202020204" pitchFamily="34" charset="0"/>
                <a:cs typeface="Arial" panose="020B0604020202020204" pitchFamily="34" charset="0"/>
              </a:rPr>
              <a:t>    of living?</a:t>
            </a:r>
          </a:p>
          <a:p>
            <a:pPr>
              <a:spcBef>
                <a:spcPts val="600"/>
              </a:spcBef>
            </a:pPr>
            <a:r>
              <a:rPr lang="en-US" sz="2200" b="1" dirty="0">
                <a:solidFill>
                  <a:srgbClr val="343433"/>
                </a:solidFill>
                <a:latin typeface="Arial" panose="020B0604020202020204" pitchFamily="34" charset="0"/>
                <a:cs typeface="Arial" panose="020B0604020202020204" pitchFamily="34" charset="0"/>
              </a:rPr>
              <a:t>•  Liquidity</a:t>
            </a:r>
          </a:p>
          <a:p>
            <a:pPr>
              <a:spcBef>
                <a:spcPts val="600"/>
              </a:spcBef>
            </a:pPr>
            <a:r>
              <a:rPr lang="en-US" sz="2200" dirty="0">
                <a:solidFill>
                  <a:srgbClr val="343433"/>
                </a:solidFill>
                <a:latin typeface="Arial" panose="020B0604020202020204" pitchFamily="34" charset="0"/>
                <a:cs typeface="Arial" panose="020B0604020202020204" pitchFamily="34" charset="0"/>
              </a:rPr>
              <a:t>    Will I have access to tax advantaged money when </a:t>
            </a:r>
            <a:br>
              <a:rPr lang="en-US" sz="2200" dirty="0">
                <a:solidFill>
                  <a:srgbClr val="343433"/>
                </a:solidFill>
                <a:latin typeface="Arial" panose="020B0604020202020204" pitchFamily="34" charset="0"/>
                <a:cs typeface="Arial" panose="020B0604020202020204" pitchFamily="34" charset="0"/>
              </a:rPr>
            </a:br>
            <a:r>
              <a:rPr lang="en-US" sz="2200" dirty="0">
                <a:solidFill>
                  <a:srgbClr val="343433"/>
                </a:solidFill>
                <a:latin typeface="Arial" panose="020B0604020202020204" pitchFamily="34" charset="0"/>
                <a:cs typeface="Arial" panose="020B0604020202020204" pitchFamily="34" charset="0"/>
              </a:rPr>
              <a:t>    I need it?</a:t>
            </a:r>
          </a:p>
        </p:txBody>
      </p:sp>
    </p:spTree>
    <p:extLst>
      <p:ext uri="{BB962C8B-B14F-4D97-AF65-F5344CB8AC3E}">
        <p14:creationId xmlns:p14="http://schemas.microsoft.com/office/powerpoint/2010/main" val="744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brick building&#10;&#10;Description automatically generated">
            <a:extLst>
              <a:ext uri="{FF2B5EF4-FFF2-40B4-BE49-F238E27FC236}">
                <a16:creationId xmlns:a16="http://schemas.microsoft.com/office/drawing/2014/main" id="{8EBB58E0-9077-A54C-BB91-269645EBB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204"/>
            <a:ext cx="4572000" cy="6858000"/>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84784"/>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MORTGAGES</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353010"/>
            <a:ext cx="6922537" cy="907941"/>
          </a:xfrm>
          <a:prstGeom prst="rect">
            <a:avLst/>
          </a:prstGeom>
          <a:noFill/>
        </p:spPr>
        <p:txBody>
          <a:bodyPr wrap="square" rtlCol="0">
            <a:spAutoFit/>
          </a:bodyPr>
          <a:lstStyle/>
          <a:p>
            <a:pPr>
              <a:spcBef>
                <a:spcPts val="600"/>
              </a:spcBef>
            </a:pPr>
            <a:r>
              <a:rPr lang="en-US" sz="2400" dirty="0">
                <a:solidFill>
                  <a:srgbClr val="343433"/>
                </a:solidFill>
                <a:latin typeface="Arial" panose="020B0604020202020204" pitchFamily="34" charset="0"/>
                <a:ea typeface="Calibri Light" charset="0"/>
                <a:cs typeface="Arial" panose="020B0604020202020204" pitchFamily="34" charset="0"/>
              </a:rPr>
              <a:t>•  How they work</a:t>
            </a:r>
          </a:p>
          <a:p>
            <a:pPr>
              <a:spcBef>
                <a:spcPts val="600"/>
              </a:spcBef>
            </a:pPr>
            <a:r>
              <a:rPr lang="en-US" sz="2400" dirty="0">
                <a:solidFill>
                  <a:srgbClr val="343433"/>
                </a:solidFill>
                <a:latin typeface="Arial" panose="020B0604020202020204" pitchFamily="34" charset="0"/>
                <a:cs typeface="Arial" panose="020B0604020202020204" pitchFamily="34" charset="0"/>
              </a:rPr>
              <a:t>•  Uses and benefits</a:t>
            </a:r>
          </a:p>
        </p:txBody>
      </p:sp>
    </p:spTree>
    <p:extLst>
      <p:ext uri="{BB962C8B-B14F-4D97-AF65-F5344CB8AC3E}">
        <p14:creationId xmlns:p14="http://schemas.microsoft.com/office/powerpoint/2010/main" val="260706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amily standing on top of a person's shoulders&#10;&#10;Description automatically generated with low confidence">
            <a:extLst>
              <a:ext uri="{FF2B5EF4-FFF2-40B4-BE49-F238E27FC236}">
                <a16:creationId xmlns:a16="http://schemas.microsoft.com/office/drawing/2014/main" id="{F6F130F0-AF84-009E-DC12-31EB1F4E56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497" y="0"/>
            <a:ext cx="4603565" cy="6857998"/>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77033"/>
            <a:ext cx="6730745" cy="991296"/>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REVERSE MORTGAGE BENEFITS</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866343"/>
            <a:ext cx="6922537" cy="4339650"/>
          </a:xfrm>
          <a:prstGeom prst="rect">
            <a:avLst/>
          </a:prstGeom>
          <a:noFill/>
        </p:spPr>
        <p:txBody>
          <a:bodyPr wrap="square" rtlCol="0">
            <a:spAutoFit/>
          </a:bodyPr>
          <a:lstStyle/>
          <a:p>
            <a:pPr>
              <a:spcBef>
                <a:spcPts val="600"/>
              </a:spcBef>
            </a:pPr>
            <a:r>
              <a:rPr lang="en-US" sz="2200" dirty="0">
                <a:solidFill>
                  <a:srgbClr val="343433"/>
                </a:solidFill>
                <a:latin typeface="Arial" panose="020B0604020202020204" pitchFamily="34" charset="0"/>
                <a:ea typeface="Calibri Light" charset="0"/>
                <a:cs typeface="Arial" panose="020B0604020202020204" pitchFamily="34" charset="0"/>
              </a:rPr>
              <a:t>•  Low risk (government insured, non-recourse, etc.)   •  </a:t>
            </a:r>
            <a:r>
              <a:rPr lang="en-US" sz="2200" dirty="0">
                <a:solidFill>
                  <a:srgbClr val="343433"/>
                </a:solidFill>
                <a:latin typeface="Arial" panose="020B0604020202020204" pitchFamily="34" charset="0"/>
                <a:cs typeface="Arial" panose="020B0604020202020204" pitchFamily="34" charset="0"/>
              </a:rPr>
              <a:t>Funds are non-taxed (Consult a tax specialist)</a:t>
            </a:r>
          </a:p>
          <a:p>
            <a:r>
              <a:rPr lang="en-US" sz="2200" dirty="0">
                <a:solidFill>
                  <a:srgbClr val="343433"/>
                </a:solidFill>
                <a:latin typeface="Arial" panose="020B0604020202020204" pitchFamily="34" charset="0"/>
                <a:cs typeface="Arial" panose="020B0604020202020204" pitchFamily="34" charset="0"/>
              </a:rPr>
              <a:t>•  You can use the funds however you choose</a:t>
            </a:r>
          </a:p>
          <a:p>
            <a:r>
              <a:rPr lang="en-US" sz="2200" dirty="0">
                <a:solidFill>
                  <a:srgbClr val="343433"/>
                </a:solidFill>
                <a:latin typeface="Arial" panose="020B0604020202020204" pitchFamily="34" charset="0"/>
                <a:cs typeface="Arial" panose="020B0604020202020204" pitchFamily="34" charset="0"/>
              </a:rPr>
              <a:t>•  No prepayment penalties</a:t>
            </a:r>
          </a:p>
          <a:p>
            <a:r>
              <a:rPr lang="en-US" sz="2200" dirty="0">
                <a:solidFill>
                  <a:srgbClr val="343433"/>
                </a:solidFill>
                <a:latin typeface="Arial" panose="020B0604020202020204" pitchFamily="34" charset="0"/>
                <a:cs typeface="Arial" panose="020B0604020202020204" pitchFamily="34" charset="0"/>
              </a:rPr>
              <a:t>•  Line of credit is guaranteed and grows over time</a:t>
            </a:r>
          </a:p>
          <a:p>
            <a:r>
              <a:rPr lang="en-US" sz="2200" dirty="0">
                <a:solidFill>
                  <a:srgbClr val="343433"/>
                </a:solidFill>
                <a:latin typeface="Arial" panose="020B0604020202020204" pitchFamily="34" charset="0"/>
                <a:cs typeface="Arial" panose="020B0604020202020204" pitchFamily="34" charset="0"/>
              </a:rPr>
              <a:t>•  When the loan becomes due, the homeowner does   </a:t>
            </a:r>
          </a:p>
          <a:p>
            <a:r>
              <a:rPr lang="en-US" sz="2200" dirty="0">
                <a:solidFill>
                  <a:srgbClr val="343433"/>
                </a:solidFill>
                <a:latin typeface="Arial" panose="020B0604020202020204" pitchFamily="34" charset="0"/>
                <a:cs typeface="Arial" panose="020B0604020202020204" pitchFamily="34" charset="0"/>
              </a:rPr>
              <a:t>    not owe more than the home’s value. Any</a:t>
            </a:r>
          </a:p>
          <a:p>
            <a:r>
              <a:rPr lang="en-US" sz="2200" dirty="0">
                <a:solidFill>
                  <a:srgbClr val="343433"/>
                </a:solidFill>
                <a:latin typeface="Arial" panose="020B0604020202020204" pitchFamily="34" charset="0"/>
                <a:cs typeface="Arial" panose="020B0604020202020204" pitchFamily="34" charset="0"/>
              </a:rPr>
              <a:t>    remaining equity beyond the loan balance belongs </a:t>
            </a:r>
          </a:p>
          <a:p>
            <a:r>
              <a:rPr lang="en-US" sz="2200" dirty="0">
                <a:solidFill>
                  <a:srgbClr val="343433"/>
                </a:solidFill>
                <a:latin typeface="Arial" panose="020B0604020202020204" pitchFamily="34" charset="0"/>
                <a:cs typeface="Arial" panose="020B0604020202020204" pitchFamily="34" charset="0"/>
              </a:rPr>
              <a:t>    to the estate. Heirs may retain the home by paying </a:t>
            </a:r>
          </a:p>
          <a:p>
            <a:r>
              <a:rPr lang="en-US" sz="2200" dirty="0">
                <a:solidFill>
                  <a:srgbClr val="343433"/>
                </a:solidFill>
                <a:latin typeface="Arial" panose="020B0604020202020204" pitchFamily="34" charset="0"/>
                <a:cs typeface="Arial" panose="020B0604020202020204" pitchFamily="34" charset="0"/>
              </a:rPr>
              <a:t>    the lesser of the loan balance or 95% of the</a:t>
            </a:r>
          </a:p>
          <a:p>
            <a:r>
              <a:rPr lang="en-US" sz="2200" dirty="0">
                <a:solidFill>
                  <a:srgbClr val="343433"/>
                </a:solidFill>
                <a:latin typeface="Arial" panose="020B0604020202020204" pitchFamily="34" charset="0"/>
                <a:cs typeface="Arial" panose="020B0604020202020204" pitchFamily="34" charset="0"/>
              </a:rPr>
              <a:t>    appraised value of the home.</a:t>
            </a:r>
          </a:p>
          <a:p>
            <a:pPr>
              <a:spcBef>
                <a:spcPts val="600"/>
              </a:spcBef>
            </a:pPr>
            <a:endParaRPr lang="en-US" sz="2400" dirty="0">
              <a:solidFill>
                <a:srgbClr val="343433"/>
              </a:solidFill>
              <a:latin typeface="Whitney Light" pitchFamily="2" charset="0"/>
              <a:cs typeface="Calibri Light" charset="0"/>
            </a:endParaRPr>
          </a:p>
        </p:txBody>
      </p:sp>
    </p:spTree>
    <p:extLst>
      <p:ext uri="{BB962C8B-B14F-4D97-AF65-F5344CB8AC3E}">
        <p14:creationId xmlns:p14="http://schemas.microsoft.com/office/powerpoint/2010/main" val="279107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tending to flowers&#10;&#10;Description automatically generated with low confidence">
            <a:extLst>
              <a:ext uri="{FF2B5EF4-FFF2-40B4-BE49-F238E27FC236}">
                <a16:creationId xmlns:a16="http://schemas.microsoft.com/office/drawing/2014/main" id="{F529FCE3-ED3B-B9E8-743D-EEB3EEFDFE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573161" cy="6857998"/>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61537"/>
            <a:ext cx="6638904"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MOST COMMON USES</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353008"/>
            <a:ext cx="6922537" cy="1554272"/>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Eliminate a monthly mortgage payment</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Provide a line of credit for future financial needs</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Purchase a home without spending all of your cash</a:t>
            </a:r>
          </a:p>
          <a:p>
            <a:pPr>
              <a:spcBef>
                <a:spcPts val="600"/>
              </a:spcBef>
            </a:pPr>
            <a:endParaRPr lang="en-US" sz="2400" dirty="0">
              <a:solidFill>
                <a:srgbClr val="343433"/>
              </a:solidFill>
              <a:latin typeface="Whitney Light" pitchFamily="2" charset="0"/>
              <a:cs typeface="Calibri Light" charset="0"/>
            </a:endParaRPr>
          </a:p>
        </p:txBody>
      </p:sp>
      <p:sp>
        <p:nvSpPr>
          <p:cNvPr id="6" name="TextBox 5">
            <a:extLst>
              <a:ext uri="{FF2B5EF4-FFF2-40B4-BE49-F238E27FC236}">
                <a16:creationId xmlns:a16="http://schemas.microsoft.com/office/drawing/2014/main" id="{3DDFA5E7-9061-5D40-B479-0D04DF7B8E33}"/>
              </a:ext>
            </a:extLst>
          </p:cNvPr>
          <p:cNvSpPr txBox="1"/>
          <p:nvPr/>
        </p:nvSpPr>
        <p:spPr>
          <a:xfrm>
            <a:off x="5078964" y="2771205"/>
            <a:ext cx="5806750" cy="523220"/>
          </a:xfrm>
          <a:prstGeom prst="rect">
            <a:avLst/>
          </a:prstGeom>
          <a:noFill/>
        </p:spPr>
        <p:txBody>
          <a:bodyPr wrap="square" rtlCol="0">
            <a:spAutoFit/>
          </a:bodyPr>
          <a:lstStyle/>
          <a:p>
            <a:r>
              <a:rPr lang="en-US" sz="1400" i="1" dirty="0">
                <a:solidFill>
                  <a:srgbClr val="343433"/>
                </a:solidFill>
                <a:latin typeface="Arial Narrow" panose="020B0604020202020204" pitchFamily="34" charset="0"/>
                <a:cs typeface="Arial Narrow" panose="020B0604020202020204" pitchFamily="34" charset="0"/>
              </a:rPr>
              <a:t>Borrower must occupy home as primary residence and remain current on property taxes, homeowner’s insurance, the costs of home maintenance, and any HOA fees.</a:t>
            </a:r>
          </a:p>
        </p:txBody>
      </p:sp>
    </p:spTree>
    <p:extLst>
      <p:ext uri="{BB962C8B-B14F-4D97-AF65-F5344CB8AC3E}">
        <p14:creationId xmlns:p14="http://schemas.microsoft.com/office/powerpoint/2010/main" val="417883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on a boat&#10;&#10;Description automatically generated">
            <a:extLst>
              <a:ext uri="{FF2B5EF4-FFF2-40B4-BE49-F238E27FC236}">
                <a16:creationId xmlns:a16="http://schemas.microsoft.com/office/drawing/2014/main" id="{CFBA5E4A-669F-BF59-4700-DDD36A0C75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68"/>
          <a:stretch/>
        </p:blipFill>
        <p:spPr>
          <a:xfrm>
            <a:off x="21771" y="-45822"/>
            <a:ext cx="4551391" cy="6903822"/>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30543"/>
            <a:ext cx="6638904"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OTHER COMMON USES</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57191" y="1314265"/>
            <a:ext cx="7113037"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Consolidate debt or pay off other debt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Supplement monthly income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Retirement planning tool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Remodeling, home repair or maintenance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Healthcare costs and prescriptions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Long-term and in-home care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Create a cash reserve for emergencies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Funds for travel and recreation </a:t>
            </a:r>
          </a:p>
          <a:p>
            <a:pPr marL="342900" indent="-342900">
              <a:buFont typeface="Arial" panose="020B0604020202020204" pitchFamily="34" charset="0"/>
              <a:buChar char="•"/>
            </a:pPr>
            <a:r>
              <a:rPr lang="en-US" sz="2200" dirty="0">
                <a:solidFill>
                  <a:srgbClr val="343433"/>
                </a:solidFill>
                <a:latin typeface="Arial" panose="020B0604020202020204" pitchFamily="34" charset="0"/>
                <a:cs typeface="Arial" panose="020B0604020202020204" pitchFamily="34" charset="0"/>
              </a:rPr>
              <a:t>Purchase a home (downsize, move closer to family) </a:t>
            </a:r>
          </a:p>
        </p:txBody>
      </p:sp>
    </p:spTree>
    <p:extLst>
      <p:ext uri="{BB962C8B-B14F-4D97-AF65-F5344CB8AC3E}">
        <p14:creationId xmlns:p14="http://schemas.microsoft.com/office/powerpoint/2010/main" val="303601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playing golf&#10;&#10;Description automatically generated with medium confidence">
            <a:extLst>
              <a:ext uri="{FF2B5EF4-FFF2-40B4-BE49-F238E27FC236}">
                <a16:creationId xmlns:a16="http://schemas.microsoft.com/office/drawing/2014/main" id="{99C42A8E-7963-1C92-D3F9-89C617425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1" y="0"/>
            <a:ext cx="4570481" cy="6858000"/>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46036"/>
            <a:ext cx="6554237" cy="991296"/>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WHAT’S A REVERSE MORTGAGE?</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755959"/>
            <a:ext cx="6922537" cy="2616101"/>
          </a:xfrm>
          <a:prstGeom prst="rect">
            <a:avLst/>
          </a:prstGeom>
          <a:noFill/>
        </p:spPr>
        <p:txBody>
          <a:bodyPr wrap="square" rtlCol="0">
            <a:spAutoFit/>
          </a:bodyPr>
          <a:lstStyle/>
          <a:p>
            <a:r>
              <a:rPr lang="en-US" sz="2200" dirty="0">
                <a:solidFill>
                  <a:srgbClr val="343433"/>
                </a:solidFill>
                <a:latin typeface="Arial" panose="020B0604020202020204" pitchFamily="34" charset="0"/>
                <a:ea typeface="Calibri Light" charset="0"/>
                <a:cs typeface="Arial" panose="020B0604020202020204" pitchFamily="34" charset="0"/>
              </a:rPr>
              <a:t>A </a:t>
            </a:r>
            <a:r>
              <a:rPr lang="en-US" sz="2200" b="1" dirty="0">
                <a:solidFill>
                  <a:srgbClr val="343433"/>
                </a:solidFill>
                <a:latin typeface="Arial" panose="020B0604020202020204" pitchFamily="34" charset="0"/>
                <a:ea typeface="Calibri Light" charset="0"/>
                <a:cs typeface="Arial" panose="020B0604020202020204" pitchFamily="34" charset="0"/>
              </a:rPr>
              <a:t>Home Equity Conversion Mortgage (HECM), </a:t>
            </a:r>
            <a:r>
              <a:rPr lang="en-US" sz="2200" dirty="0">
                <a:solidFill>
                  <a:srgbClr val="343433"/>
                </a:solidFill>
                <a:latin typeface="Arial" panose="020B0604020202020204" pitchFamily="34" charset="0"/>
                <a:ea typeface="Calibri Light" charset="0"/>
                <a:cs typeface="Arial" panose="020B0604020202020204" pitchFamily="34" charset="0"/>
              </a:rPr>
              <a:t>or </a:t>
            </a:r>
            <a:r>
              <a:rPr lang="en-US" sz="2200" b="1" dirty="0">
                <a:solidFill>
                  <a:srgbClr val="343433"/>
                </a:solidFill>
                <a:latin typeface="Arial" panose="020B0604020202020204" pitchFamily="34" charset="0"/>
                <a:cs typeface="Arial" panose="020B0604020202020204" pitchFamily="34" charset="0"/>
              </a:rPr>
              <a:t>“Reverse Mortgage,” </a:t>
            </a:r>
            <a:r>
              <a:rPr lang="en-US" sz="2200" dirty="0">
                <a:solidFill>
                  <a:srgbClr val="343433"/>
                </a:solidFill>
                <a:latin typeface="Arial" panose="020B0604020202020204" pitchFamily="34" charset="0"/>
                <a:cs typeface="Arial" panose="020B0604020202020204" pitchFamily="34" charset="0"/>
              </a:rPr>
              <a:t>is a unique loan that enables senior homeowners (62+) to access the equity in their homes without having to sell the home give up title or make monthly mortgage payments.*</a:t>
            </a:r>
          </a:p>
          <a:p>
            <a:pPr>
              <a:spcBef>
                <a:spcPts val="600"/>
              </a:spcBef>
            </a:pPr>
            <a:endParaRPr lang="en-US" sz="2000" dirty="0">
              <a:latin typeface="Whitney Light" pitchFamily="2" charset="0"/>
            </a:endParaRPr>
          </a:p>
          <a:p>
            <a:pPr>
              <a:spcBef>
                <a:spcPts val="600"/>
              </a:spcBef>
            </a:pPr>
            <a:endParaRPr lang="en-US" sz="2400" dirty="0">
              <a:solidFill>
                <a:srgbClr val="343433"/>
              </a:solidFill>
              <a:latin typeface="Whitney Light" pitchFamily="2" charset="0"/>
              <a:cs typeface="Calibri Light" charset="0"/>
            </a:endParaRPr>
          </a:p>
        </p:txBody>
      </p:sp>
      <p:sp>
        <p:nvSpPr>
          <p:cNvPr id="5" name="TextBox 4">
            <a:extLst>
              <a:ext uri="{FF2B5EF4-FFF2-40B4-BE49-F238E27FC236}">
                <a16:creationId xmlns:a16="http://schemas.microsoft.com/office/drawing/2014/main" id="{FD926B0F-79D6-0941-B512-5BE6F2340BF0}"/>
              </a:ext>
            </a:extLst>
          </p:cNvPr>
          <p:cNvSpPr txBox="1"/>
          <p:nvPr/>
        </p:nvSpPr>
        <p:spPr>
          <a:xfrm>
            <a:off x="5078964" y="3728901"/>
            <a:ext cx="5784979" cy="523220"/>
          </a:xfrm>
          <a:prstGeom prst="rect">
            <a:avLst/>
          </a:prstGeom>
          <a:noFill/>
        </p:spPr>
        <p:txBody>
          <a:bodyPr wrap="square" rtlCol="0">
            <a:spAutoFit/>
          </a:bodyPr>
          <a:lstStyle/>
          <a:p>
            <a:r>
              <a:rPr lang="en-US" sz="1400" i="1" dirty="0">
                <a:solidFill>
                  <a:srgbClr val="343433"/>
                </a:solidFill>
                <a:latin typeface="Arial Narrow" panose="020B0604020202020204" pitchFamily="34" charset="0"/>
                <a:cs typeface="Arial Narrow" panose="020B0604020202020204" pitchFamily="34" charset="0"/>
              </a:rPr>
              <a:t>*Borrower must occupy home as primary residence and remain current on property taxes, homeowner’s insurance, the costs of home maintenance, and any HOA fees.</a:t>
            </a:r>
          </a:p>
        </p:txBody>
      </p:sp>
    </p:spTree>
    <p:extLst>
      <p:ext uri="{BB962C8B-B14F-4D97-AF65-F5344CB8AC3E}">
        <p14:creationId xmlns:p14="http://schemas.microsoft.com/office/powerpoint/2010/main" val="178562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riding a motorcycle next to a forest&#10;&#10;Description automatically generated">
            <a:extLst>
              <a:ext uri="{FF2B5EF4-FFF2-40B4-BE49-F238E27FC236}">
                <a16:creationId xmlns:a16="http://schemas.microsoft.com/office/drawing/2014/main" id="{15497D84-BA84-A843-88AD-C37F8FAD09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3162" cy="6858000"/>
          </a:xfrm>
          <a:prstGeom prst="rect">
            <a:avLst/>
          </a:prstGeom>
        </p:spPr>
      </p:pic>
      <p:sp>
        <p:nvSpPr>
          <p:cNvPr id="9" name="object 4">
            <a:extLst>
              <a:ext uri="{FF2B5EF4-FFF2-40B4-BE49-F238E27FC236}">
                <a16:creationId xmlns:a16="http://schemas.microsoft.com/office/drawing/2014/main" id="{D3ECFF66-9F22-5440-A288-D4438905154A}"/>
              </a:ext>
            </a:extLst>
          </p:cNvPr>
          <p:cNvSpPr txBox="1"/>
          <p:nvPr/>
        </p:nvSpPr>
        <p:spPr>
          <a:xfrm>
            <a:off x="5078963" y="584784"/>
            <a:ext cx="6541537" cy="498854"/>
          </a:xfrm>
          <a:prstGeom prst="rect">
            <a:avLst/>
          </a:prstGeom>
        </p:spPr>
        <p:txBody>
          <a:bodyPr vert="horz" wrap="square" lIns="0" tIns="6349" rIns="0" bIns="0" rtlCol="0">
            <a:spAutoFit/>
          </a:bodyPr>
          <a:lstStyle/>
          <a:p>
            <a:pPr marL="45711"/>
            <a:r>
              <a:rPr lang="en-US" sz="3200" b="1" dirty="0">
                <a:solidFill>
                  <a:srgbClr val="195993"/>
                </a:solidFill>
                <a:latin typeface="Arial Black" panose="020B0604020202020204" pitchFamily="34" charset="0"/>
                <a:cs typeface="Arial Black" panose="020B0604020202020204" pitchFamily="34" charset="0"/>
              </a:rPr>
              <a:t>HOW IT WORKS?</a:t>
            </a:r>
          </a:p>
        </p:txBody>
      </p:sp>
      <p:sp>
        <p:nvSpPr>
          <p:cNvPr id="10" name="TextBox 9">
            <a:extLst>
              <a:ext uri="{FF2B5EF4-FFF2-40B4-BE49-F238E27FC236}">
                <a16:creationId xmlns:a16="http://schemas.microsoft.com/office/drawing/2014/main" id="{A97F4637-A304-2E42-981B-9ED0515BAEBA}"/>
              </a:ext>
            </a:extLst>
          </p:cNvPr>
          <p:cNvSpPr txBox="1"/>
          <p:nvPr/>
        </p:nvSpPr>
        <p:spPr>
          <a:xfrm>
            <a:off x="5078963" y="1376255"/>
            <a:ext cx="6922537" cy="5078313"/>
          </a:xfrm>
          <a:prstGeom prst="rect">
            <a:avLst/>
          </a:prstGeom>
          <a:noFill/>
        </p:spPr>
        <p:txBody>
          <a:bodyPr wrap="square" rtlCol="0">
            <a:spAutoFit/>
          </a:bodyPr>
          <a:lstStyle/>
          <a:p>
            <a:r>
              <a:rPr lang="en-US" sz="1900" b="1" dirty="0">
                <a:solidFill>
                  <a:srgbClr val="343433"/>
                </a:solidFill>
                <a:latin typeface="Arial" panose="020B0604020202020204" pitchFamily="34" charset="0"/>
                <a:ea typeface="Calibri Light" charset="0"/>
                <a:cs typeface="Arial" panose="020B0604020202020204" pitchFamily="34" charset="0"/>
              </a:rPr>
              <a:t>Eligibility:</a:t>
            </a:r>
          </a:p>
          <a:p>
            <a:pPr marL="342900" indent="-342900">
              <a:buFont typeface="Arial" panose="020B0604020202020204" pitchFamily="34" charset="0"/>
              <a:buChar char="•"/>
            </a:pPr>
            <a:r>
              <a:rPr lang="en-US" sz="1900" dirty="0">
                <a:solidFill>
                  <a:srgbClr val="343433"/>
                </a:solidFill>
                <a:latin typeface="Arial" panose="020B0604020202020204" pitchFamily="34" charset="0"/>
                <a:ea typeface="Calibri Light" charset="0"/>
                <a:cs typeface="Arial" panose="020B0604020202020204" pitchFamily="34" charset="0"/>
              </a:rPr>
              <a:t>Age (62+), primary residence, financial assessment (willingness and capacity)</a:t>
            </a:r>
          </a:p>
          <a:p>
            <a:r>
              <a:rPr lang="en-US" sz="1900" b="1" dirty="0">
                <a:solidFill>
                  <a:srgbClr val="343433"/>
                </a:solidFill>
                <a:latin typeface="Arial" panose="020B0604020202020204" pitchFamily="34" charset="0"/>
                <a:cs typeface="Arial" panose="020B0604020202020204" pitchFamily="34" charset="0"/>
              </a:rPr>
              <a:t>Borrower responsibilities:</a:t>
            </a:r>
          </a:p>
          <a:p>
            <a:pPr marL="342900" indent="-342900">
              <a:buFont typeface="Arial" panose="020B0604020202020204" pitchFamily="34" charset="0"/>
              <a:buChar char="•"/>
            </a:pPr>
            <a:r>
              <a:rPr lang="en-US" sz="1900" dirty="0">
                <a:solidFill>
                  <a:srgbClr val="343433"/>
                </a:solidFill>
                <a:latin typeface="Arial" panose="020B0604020202020204" pitchFamily="34" charset="0"/>
                <a:cs typeface="Arial" panose="020B0604020202020204" pitchFamily="34" charset="0"/>
              </a:rPr>
              <a:t>Live in the home as a primary residence, pay property taxes, HOI and HOA (if applicable), and maintain the property</a:t>
            </a:r>
          </a:p>
          <a:p>
            <a:r>
              <a:rPr lang="en-US" sz="1900" b="1" dirty="0">
                <a:solidFill>
                  <a:srgbClr val="343433"/>
                </a:solidFill>
                <a:latin typeface="Arial" panose="020B0604020202020204" pitchFamily="34" charset="0"/>
                <a:cs typeface="Arial" panose="020B0604020202020204" pitchFamily="34" charset="0"/>
              </a:rPr>
              <a:t>Benefit determined by:</a:t>
            </a:r>
          </a:p>
          <a:p>
            <a:pPr marL="342900" indent="-342900">
              <a:buFont typeface="Arial" panose="020B0604020202020204" pitchFamily="34" charset="0"/>
              <a:buChar char="•"/>
            </a:pPr>
            <a:r>
              <a:rPr lang="en-US" sz="1900" dirty="0">
                <a:solidFill>
                  <a:srgbClr val="343433"/>
                </a:solidFill>
                <a:latin typeface="Arial" panose="020B0604020202020204" pitchFamily="34" charset="0"/>
                <a:cs typeface="Arial" panose="020B0604020202020204" pitchFamily="34" charset="0"/>
              </a:rPr>
              <a:t>Age of youngest borrower on title, appraised value of the home, current expected interest rates, and the product chosen</a:t>
            </a:r>
          </a:p>
          <a:p>
            <a:r>
              <a:rPr lang="en-US" sz="1900" b="1" dirty="0">
                <a:solidFill>
                  <a:srgbClr val="343433"/>
                </a:solidFill>
                <a:latin typeface="Arial" panose="020B0604020202020204" pitchFamily="34" charset="0"/>
                <a:cs typeface="Arial" panose="020B0604020202020204" pitchFamily="34" charset="0"/>
              </a:rPr>
              <a:t>Receiving the benefits:</a:t>
            </a:r>
          </a:p>
          <a:p>
            <a:pPr marL="342900" indent="-342900">
              <a:buFont typeface="Arial" panose="020B0604020202020204" pitchFamily="34" charset="0"/>
              <a:buChar char="•"/>
            </a:pPr>
            <a:r>
              <a:rPr lang="en-US" sz="1900" dirty="0">
                <a:solidFill>
                  <a:srgbClr val="343433"/>
                </a:solidFill>
                <a:latin typeface="Arial" panose="020B0604020202020204" pitchFamily="34" charset="0"/>
                <a:cs typeface="Arial" panose="020B0604020202020204" pitchFamily="34" charset="0"/>
              </a:rPr>
              <a:t>Any combination of lump sum cash, monthly payments, tenure payments, or line of credit</a:t>
            </a:r>
          </a:p>
          <a:p>
            <a:pPr marL="342900" indent="-342900">
              <a:spcBef>
                <a:spcPts val="600"/>
              </a:spcBef>
              <a:buFont typeface="Arial" panose="020B0604020202020204" pitchFamily="34" charset="0"/>
              <a:buChar char="•"/>
            </a:pPr>
            <a:endParaRPr lang="en-US" sz="2400" dirty="0">
              <a:latin typeface="Whitney Light" pitchFamily="2" charset="0"/>
            </a:endParaRPr>
          </a:p>
          <a:p>
            <a:pPr>
              <a:spcBef>
                <a:spcPts val="600"/>
              </a:spcBef>
            </a:pPr>
            <a:endParaRPr lang="en-US" sz="2400" dirty="0">
              <a:solidFill>
                <a:srgbClr val="343433"/>
              </a:solidFill>
              <a:latin typeface="Whitney Light" pitchFamily="2" charset="0"/>
              <a:cs typeface="Calibri Light" charset="0"/>
            </a:endParaRPr>
          </a:p>
        </p:txBody>
      </p:sp>
    </p:spTree>
    <p:extLst>
      <p:ext uri="{BB962C8B-B14F-4D97-AF65-F5344CB8AC3E}">
        <p14:creationId xmlns:p14="http://schemas.microsoft.com/office/powerpoint/2010/main" val="1841106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7975</TotalTime>
  <Words>2140</Words>
  <Application>Microsoft Macintosh PowerPoint</Application>
  <PresentationFormat>Widescreen</PresentationFormat>
  <Paragraphs>154</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Arial Narrow</vt:lpstr>
      <vt:lpstr>Calibri</vt:lpstr>
      <vt:lpstr>Calibri Light</vt:lpstr>
      <vt:lpstr>Whitney Light</vt:lpstr>
      <vt:lpstr>WhitneyCondensed Book</vt:lpstr>
      <vt:lpstr>WhitneyCondensed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Norris</dc:creator>
  <cp:lastModifiedBy>Bryan Montgomery</cp:lastModifiedBy>
  <cp:revision>469</cp:revision>
  <cp:lastPrinted>2018-07-24T22:13:50Z</cp:lastPrinted>
  <dcterms:created xsi:type="dcterms:W3CDTF">2018-07-20T17:01:41Z</dcterms:created>
  <dcterms:modified xsi:type="dcterms:W3CDTF">2023-05-10T18:27:30Z</dcterms:modified>
</cp:coreProperties>
</file>